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B3F98-2F01-4E4E-34B1-8FD093A21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FEE8E1-2487-13EE-E559-77C3D10ED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9FD245-FEDD-D4E4-BCC1-5B3BD2F44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B3A4-A26C-4644-807D-31E6E7366B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AF5B87-14C1-37A6-1300-510E540C9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B9A006-AF84-3FE5-62F1-655BFB63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A1BF-C182-4431-850A-E32D8A8FD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53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DFC4A-D29D-C7F8-4A9D-56B9A72F9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F00CA5-EFA1-FDDC-E451-B604BA4B5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AE6A10-7AD0-217F-38BA-04A8BD560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B3A4-A26C-4644-807D-31E6E7366B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2AD749-EB20-CD47-ABA6-F4FA1AA92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A0F22F-2D26-D74F-3E27-22859D18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A1BF-C182-4431-850A-E32D8A8FD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281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E21DF7-87D6-8BCE-195D-15CE70295D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EB61F4-F010-7332-D001-3F130C378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637C86-461B-2A7B-EF6F-A218DE17B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B3A4-A26C-4644-807D-31E6E7366B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209D80-6F6A-72F1-A946-454A7E9A2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06C561-5255-CB00-4963-0E6075ACD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A1BF-C182-4431-850A-E32D8A8FD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489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7D6DB-3EDF-23F6-8D6E-314D148F2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2B5200-54ED-0456-2985-EC7857BA5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644331-EDC7-F9FA-47AC-287AB93C0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B3A4-A26C-4644-807D-31E6E7366B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240FA1-19BC-5AB1-FF81-313E9D427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62075F-C0A5-E212-952E-214C162D5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A1BF-C182-4431-850A-E32D8A8FD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8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7E0C73-C7A5-E9BA-D5B3-549880B32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930B5D-84C9-9D01-8DCF-2912F8ACC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3E3686-D632-6F0D-592A-71598B77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B3A4-A26C-4644-807D-31E6E7366B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BE762A-271C-86D2-CCF4-FC96813B2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F7A8FF-1AF0-25A7-38DA-37BA0C522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A1BF-C182-4431-850A-E32D8A8FD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0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9B28E-012F-1199-BD41-C245C66B7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D44109-C3E6-6A15-6B4F-55E2669D89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FFE9FE-D15E-02D7-A0FD-CFEB571B4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3F2250-4319-8BFF-0F7F-140BAFC71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B3A4-A26C-4644-807D-31E6E7366B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D2DB85-B091-0C1F-761C-8047DC86D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2AF5E4-F246-DAF0-5557-868C24F1A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A1BF-C182-4431-850A-E32D8A8FD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036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4EF34B-91DB-DB2A-8C3F-86B0CC8B1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222BA2-9378-F468-0DA7-58E6AFE31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EC98A5-8E64-0D15-DDB1-77C16F119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D01D4D8-A36E-5236-242C-44CF9EC842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7B48B2-49E7-E382-8355-472E9B73F4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D958313-982F-C473-4A0F-431D28DD6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B3A4-A26C-4644-807D-31E6E7366B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A19256-8C37-0D2D-1F3B-30FC7A864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E8BAFD-9252-0365-67E6-0FDCF82E5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A1BF-C182-4431-850A-E32D8A8FD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511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91B16-791E-5870-424F-B4103B1BE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989161-31A5-8156-4FAE-5CEDBD118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B3A4-A26C-4644-807D-31E6E7366B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57752D-14DC-66ED-CF48-0DC77309E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C47FC5-E515-0AA8-BD63-DB2393D8F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A1BF-C182-4431-850A-E32D8A8FD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55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01B0D0-3071-A205-5428-7E808804D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B3A4-A26C-4644-807D-31E6E7366B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62975D-ECE8-E316-0059-98F772255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D05BA0-739B-194B-0D71-4BD835326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A1BF-C182-4431-850A-E32D8A8FD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925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7A43C6-2543-DECE-79C3-1FA9C3469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238ADB-A00C-A477-A199-12C5A1F21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F75CB8-7C53-0CEC-1F9A-456D37DA8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4F0A6D-B68D-05E9-8C8F-B91B011C4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B3A4-A26C-4644-807D-31E6E7366B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CED0A2-7B02-B4A0-947B-C6F41D989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A71DFA-913F-7C66-F74A-67B11619C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A1BF-C182-4431-850A-E32D8A8FD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197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658BA-D607-D578-2B1F-A217EFAED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2137A1-2114-5A45-967F-30BE300487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BD5561-1CBF-270C-4364-58E42CE64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1FB315-C5F0-4590-FBE4-4A8179B6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B3A4-A26C-4644-807D-31E6E7366B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A714A5-FD28-489D-4C9F-C4A9531E0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9F5E5D-607B-04D4-B810-95AACDB2E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A1BF-C182-4431-850A-E32D8A8FD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93533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E1B973-9165-2D60-6CB1-B8E59ABDC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A5B1E6-98B0-44D4-8C7D-B76E2C12C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105A3D-83F5-96DB-71CD-B9EA179DAE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1B3A4-A26C-4644-807D-31E6E7366B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B471C1-1D9A-A80C-1689-875EB85CA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5A84FA-2A27-C35B-A455-FC449200E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7A1BF-C182-4431-850A-E32D8A8FD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464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770" name="Picture 2" descr="1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0156.圣灵的能力</dc:title>
  <dc:creator>Yihao Zhuo</dc:creator>
  <cp:lastModifiedBy>Yihao Zhuo</cp:lastModifiedBy>
  <cp:revision>1</cp:revision>
  <dcterms:created xsi:type="dcterms:W3CDTF">2024-03-10T20:08:30Z</dcterms:created>
  <dcterms:modified xsi:type="dcterms:W3CDTF">2024-03-10T20:08:30Z</dcterms:modified>
  <dc:description>
156圣灵的能力
能力能力圣灵的能力，托抚着万有牵引着我和你
世人不能看见，世人无法明白，这是一种不可测度的能力
能力能力来自耶和华，能力能力在耶和华的队伍里，
池将能力披戴给袖儿女，在这黑暗的时代里光芒万里
圣灵的能力大而无比，参透万事创造天地，
人心在池面前完全显露没有人能逃避
圣灵的能力更新我和你，圣灵的能力展动我和你
池曾指示我们走正路把我们一直带向新天新地</dc:description>
  <dc:subject>
156sldnl
nlnlsldnl，tfzwyqyzwhn
srbnkj，srwfmb，zsyzbkcddnl
nlnllzyhh，nlnlzyhhddwl，
cjnlpdgxen，zzhadsdlgmwl
sldnldewb，ctwscztd，
rxzcmqwqxlmyrntb
sldnlgxwhn，sldnlzdwhn
cczswmzzlbwmyzdxxtxd</dc:subject>
  <cp:version>1.1</cp:version>
  <dc:language>zh-CN</dc:language>
  <cp:keywords>投影</cp:keywords>
  <cp:category>投影</cp:category>
  <cp:contentStatus>索引完成</cp:contentStatus>
</cp:coreProperties>
</file>