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0E642-346A-5303-E62C-FC74EC52F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0358B2-76C8-52FE-A3AE-EC7E1A9B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B49A8-873B-C87C-192A-EF8053B8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6F331-64AC-9185-1DB5-F5AD8053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F6DAE-2799-9BB1-F3E3-6EC38FF2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4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DAE85-CE95-EBEB-A74A-CCDA311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87781-CEA1-96B0-18D0-B3A28B16A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69885-FFC5-1200-79F7-CA5EE3B1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3C523-349B-CC2F-EEEE-B743FF29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CA38E-A165-9156-85A8-B4775456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4544C1-BA80-F10C-054D-A3F30A1AC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D9FB8-2A86-C031-04D7-B9B4BD404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8422B-DD15-0898-D7CB-CA0D345F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C7167-7648-336E-CC3B-05EBCEFE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F1D3D-31F5-E94A-E25C-3C7766B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4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2C52-13D3-CCCA-9C06-C03ABA12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4C3AC-2814-8C1C-8C97-94F6D467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659A4-5CE1-ADD5-E7F3-65FFBA48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CB2FF-69D7-A485-76AD-EEC1A3E2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4E5A5-0965-03AD-1C8B-A84AF9A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6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9B80A-74D9-9E6E-A241-72D4F551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B6082-EAD5-0F9A-6DB1-A3643ADC1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8CAA9-3EC2-DDAE-CF44-84BE18E5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8DE33-3D0F-8C93-11F4-AB8F9B47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1B2E2-10F2-DFD8-6067-48F4A5C5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5EA92-EDE6-7A4B-0619-4DCCD3A9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51B75-0CB1-2C05-3688-6448CBB7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22D1F-2248-7891-86F9-EE081DD8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BBF5D-69AC-F374-C1CB-5B89BD58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9CEB0-62DA-7D1A-354A-ADA2BE88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BE7F4-AABF-B022-968A-B78E108E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0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23D1C-D24C-C54A-1D2B-BCCFD7A3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EA021-F68F-C06B-657B-5BCC428F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21FB-23B0-72FA-06EB-36D892C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65AE6-BDC3-0BDC-EC35-A63B8187B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2FE281-7288-D426-87E6-A31DF82CB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67E3D8-719D-929B-458A-6FFD20CF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7DF55-7151-917D-80A7-E802B633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DC729D-5FD1-93D8-0560-4645AE0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D3D1-5BFA-073E-8060-8F5370B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F605E1-7090-929A-C67E-4223E03D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04149-A183-49BD-22FE-645AD886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3D3B46-D63B-6E50-E49C-6656F8CE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8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1C45A3-8520-6E7F-8F8B-2D5387AA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1F6852-4122-B89A-C64C-C46ACF60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C34EE-6CBF-4FF4-89E5-D70BD67E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6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CD248-8847-EC9C-A6B6-E5C51EAE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2ECCE-F192-444E-F665-7F077A103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D9E49-865A-0910-3D83-F5A89469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5FB81-320C-8825-D011-E90BE0A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3B264-D8F1-331C-30E6-B8D53160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1EE24-E045-4A95-5A62-048FC4CA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6C48-D82F-5798-286B-EAA09D1B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B96621-6F4E-26FB-896E-808C5B14C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ED8FD-564E-CD2F-33C1-58ACF7607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D7376-B2DF-72B5-C4A3-236B3660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69E6B-4A33-0657-9865-BFC7BB9D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F4010-46E2-B122-93C2-49194CB9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523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C67AA4-11B0-6984-9D28-FC985973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61A33-3295-BFB8-4A1C-D2EB3554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28157-21C2-1958-9323-7150682FF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1C91E-29D4-F044-C160-9CD980ECD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3431E-D8EB-C079-3FF2-67908F454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3" name="Picture 3" descr="15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0158.圣灵运行在这里</dc:title>
  <dc:creator>Yihao Zhuo</dc:creator>
  <cp:lastModifiedBy>Yihao Zhuo</cp:lastModifiedBy>
  <cp:revision>1</cp:revision>
  <dcterms:created xsi:type="dcterms:W3CDTF">2024-03-10T20:08:33Z</dcterms:created>
  <dcterms:modified xsi:type="dcterms:W3CDTF">2024-03-10T20:08:33Z</dcterms:modified>
  <dc:description>
158圣灵运行在这里
哈利路亚圣灵运行在这里如同春雷后的第一场雨
深深的滋润着这块土地滋润着这块土地
我们的心门向主敞开如同葵花向着太阳的光辉
我们又被主爱层层包围像青草治满露水
158圣灵运行在这里
城花………a…ae…a…e……a………
又像在夏日的旷野里遇到凉亭和泉水
城花我们敬拜赞美
城圣灵运行在这里</dc:description>
  <dc:subject>
158slyxzzl
hllyslyxzzlrtclhddycy
ssdzrzzktdzrzzktd
wmdxmxzckrtkhxztydgh
wmybzaccbwxqczmls
158slyxzzl
ch………a…ae…a…e……a………
yxzxrdkylydlthqs
chwmjbzm
cslyxzzl</dc:subject>
  <cp:version>1.1</cp:version>
  <dc:language>zh-CN</dc:language>
  <cp:keywords>投影</cp:keywords>
  <cp:category>投影</cp:category>
  <cp:contentStatus>索引完成</cp:contentStatus>
</cp:coreProperties>
</file>