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2B061-2AB9-F922-292A-4C9603F10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C4CB0-4504-5A4A-270F-C6AAD516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07BC9-CFBA-C109-8A99-1CA50005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982A5-F60F-1C03-FEEC-01E1D91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EB8AE-77EE-1DF7-D750-E245D707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D5892-932F-2789-05E9-0481B66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A7B46-C990-ABC7-1D17-89DA3A1B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35A9-D128-8D09-0884-C985AFE5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33A7-09A6-C678-0720-C9F1390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1AA0B-14EA-09B9-89AB-8CDA9D4D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404A1A-B707-81D7-4ACB-715F6323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76BB8-9ECB-ED87-A249-708697E5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9981B-F363-ABD5-E839-0326F31D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DA54D-17A9-0AB4-EA97-5D34D4D1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8FC75-FF32-7B2C-2053-BF02D2F5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808C-1B18-0BC1-BE89-EF8B4D2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7E70D-B06D-53DF-E326-92D99FBA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8CE2-43CD-25D7-6656-5369A0FF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6EAC-396D-4855-8B2A-E36DA511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F0E4A-9978-89DF-D776-6A179522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3D9A-ACDE-A59F-70C5-149E385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12437-0CAF-6241-8B1F-60BFD2C7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92919-2FC9-AFF7-FF31-E71DEBE6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DA82C-7318-EF28-7A33-4FF243FE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04BBA-F2FC-AE98-992D-FB5B0D45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9325-AAC6-B92F-0D17-810152AE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8C5A6-1D15-7698-F8F4-DD653FD11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8619D-D96A-901D-8675-649D8E6A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161F2-CC76-4D97-C552-AC9A1A6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BFB3-D65C-8CE8-FAD4-5FD25158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06BDE-6DDF-E279-658F-751D769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BA84-15A8-3EC2-D6D0-1E867959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D1BE5-EFE7-0AB7-CAAE-8513A481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FDD28-1AD2-D361-0335-41C9F1D9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5C79B-5A8A-A8CC-EF74-BCC6EAB77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0575C0-D721-B683-D619-A52B0B43B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456CF-3109-B973-7E8D-E1EDB633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5BD00-545A-F5D5-00E8-08016E4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E105B-765C-EEEC-7EE3-CF8A557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0EEAE-527F-1054-EAB7-4126FD24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6E698-1D2F-008D-81A6-770EFB6B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005AC-F346-3CC5-DB8A-76C8A69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393AA-AAF8-804E-CDB2-4D8ACE9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00857-B100-5EA6-9478-7D1C4A76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1602C2-D0D0-7B53-4251-A39FE2E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D74B5-747D-A25E-8C02-EBB55D06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0AFAB-F2D8-5DBE-DC85-CDD03564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47B1-2AA6-448E-F7E8-8FA8E462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6F95B-AE76-DF14-1384-3CFC6929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F1052-A775-73C9-0579-87F6BB81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4E175-63ED-08EF-3D84-67BC9F64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A9625-C5A3-0D70-D160-7DD5A8A2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1F4FB-CB22-EA8F-2B18-D9296AF1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2A275-18A0-ADC6-9B27-2AFB5A12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9A09F-10ED-F63F-3F50-09ED0DE0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7A0EF-286F-1191-FE9A-C41D558D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CD572-E6C5-EBE3-A149-45A1FE03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1DD80-057B-874C-6F7C-480FD708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209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AAD741-BE32-FFDD-6454-78E82B1D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52D11-8FCE-892B-CA0E-CE4A0714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F327-D3A9-03AD-3051-1296DAD4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F79C-2F2B-4261-AC07-217EE5D39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541C0-7EF6-CB0E-8B6A-E78927E5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AFA61-C5B4-EF81-028F-D4EED378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EA13-E7C9-4717-BE34-182E198C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 descr="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0162.普世欢腾</dc:title>
  <dc:creator>Yihao Zhuo</dc:creator>
  <cp:lastModifiedBy>Yihao Zhuo</cp:lastModifiedBy>
  <cp:revision>1</cp:revision>
  <dcterms:created xsi:type="dcterms:W3CDTF">2024-03-10T20:08:39Z</dcterms:created>
  <dcterms:modified xsi:type="dcterms:W3CDTF">2024-03-10T20:08:39Z</dcterms:modified>
  <dc:description>
162普世欢腾
1普世欢腾救主下隆大地接他君王
2普世欢腾主治万方民众首当歌唱
1惟愿众心预备地方
2沃野洪涛山石亚原
1诸天万物歌唱诸天万物歌唱，
2响应歌声嘹亮响应歌声縻亮
1诸天诸天万物歌唱
2响应响应歌声咪亮
162普世欢腾
3罪恶优愁不容再长世途荆棘消亡
4主藉真理恩治万方要使万邦证明
3化诅为恩无远弗届
4上主公义无限荣光
3到处主泽流长到处主泽流长，
4主爱奇妙莫名主爱奇妙莫名
3到处到处主泽流长
4主爱主爱奇妙莫名</dc:description>
  <dc:subject>
162psht
1pshtjzxlddjtjw
2pshtzzwfmzsdgc
1wyzxybdf
2wyhtssyy
1ztwwgcztwwgc，
2xygsllxygsml
1ztztwwgc
2xyxygsml
162psht
3zeycbrzzstjjxw
4zjzlezwfyswbzm
3hzwewyfj
4szgywxrg
3dczzlzdczzlz，
4zaqmmmzaqmmm
3dcdczzlz
4zazaqmmm</dc:subject>
  <cp:version>1.1</cp:version>
  <dc:language>zh-CN</dc:language>
  <cp:keywords>投影</cp:keywords>
  <cp:category>投影</cp:category>
  <cp:contentStatus>索引完成</cp:contentStatus>
</cp:coreProperties>
</file>