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55EE-EA52-AA19-6717-BA0D0863C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65ED2E-71A2-D203-6891-B2922B77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56135-25A9-334A-B307-3969C4FF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EC81-E549-46C0-9F33-750F4E078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32D46-EB2E-74E4-2BD3-D63EEBBE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9F954-434B-6A89-C11A-A87C0A78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F85-B721-4FB4-8B96-8C47A13B9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3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4741-3D46-21E1-95F1-8EF9CAA7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838C0A-3511-B319-EB6D-BB59DFE9C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5BDBD-6654-BB06-7140-EC1F394A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EC81-E549-46C0-9F33-750F4E078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395B9-87D2-D6A3-5A5B-30A3420B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E55D3-7DF5-117E-1CCF-1EED16F3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F85-B721-4FB4-8B96-8C47A13B9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5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894F24-7A65-0336-017F-4B0323912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DFF24E-941D-7232-54BA-F19A2AA7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D6311-4A36-CDEF-FB95-47C533D3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EC81-E549-46C0-9F33-750F4E078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53366-D20A-D6DC-765B-8B1B7A98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36B52-4693-283B-E3A1-9A2CA6FC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F85-B721-4FB4-8B96-8C47A13B9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49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048E5-338A-D4D7-97E4-48D907CB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D09FF-7EA0-DB27-9E45-0542F2F8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3F2FD-65AA-4E4A-9119-3AF36102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EC81-E549-46C0-9F33-750F4E078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E4BDF-BA13-B205-7936-79BDEAA5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ECC84-258D-260B-1ED7-CD2A660E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F85-B721-4FB4-8B96-8C47A13B9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87FD5-ED8E-DF80-330D-34742A1E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1D6D86-E31C-4C85-FE22-3CC26D4AB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81694-A596-9DEB-28F7-1FF75D04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EC81-E549-46C0-9F33-750F4E078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6E7C9-019D-DCA6-77EF-9AEA9C39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83626-A4F5-AA88-0F83-027CDC01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F85-B721-4FB4-8B96-8C47A13B9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09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E7AA4-6391-56E0-3474-88D689CF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6C964-26E5-B79D-4A4B-4FE913C52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BB4836-2B30-C9FA-5761-255CAC503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C36F8-D021-4B46-DC42-4E34C877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EC81-E549-46C0-9F33-750F4E078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535D51-E6AE-A753-D57C-D1618D58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7C3AA7-D803-447C-CB45-B85371E2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F85-B721-4FB4-8B96-8C47A13B9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68DBF-88CD-457D-1B0C-513AFF09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C9680-A0FC-9997-08AE-ECB9CAC4C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9712C-3D90-7C04-B030-CCE9BB688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2E4BBA-9E51-93D0-AD80-FC55C57D3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00506E-E3D4-1B75-979B-9C58E1779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F165DE-EBCC-0828-F990-2F97A50D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EC81-E549-46C0-9F33-750F4E078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10065C-BDC5-EC16-EDC8-BCEABD9A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77ABB6-3E92-F267-1777-B94C004E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F85-B721-4FB4-8B96-8C47A13B9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5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FC5E6-3725-20C0-0735-CF84A454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1E3920-76D1-9F1D-09D9-D8BCB271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EC81-E549-46C0-9F33-750F4E078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700308-9D84-0526-0D28-1F7571DD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1913D8-D7EE-69A9-FB14-F2BF77B7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F85-B721-4FB4-8B96-8C47A13B9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0CBF66-8EBA-C972-D9CE-CF6F1991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EC81-E549-46C0-9F33-750F4E078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2FE409-2624-D2F9-09ED-378AACB1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5B8527-4C05-2432-CCE0-C12D860D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F85-B721-4FB4-8B96-8C47A13B9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2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8DB0E-5893-F7DC-E86B-D77DF1D8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494C6-5C52-521D-F92A-1C2C3838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2CAD9-45BB-9431-9AB8-658E8571C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8E6F2C-B99F-91A9-1151-10177DD1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EC81-E549-46C0-9F33-750F4E078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763172-F53C-7796-C059-F9C3885E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D3FA2-5EA1-2D8B-2CBC-479EAE1C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F85-B721-4FB4-8B96-8C47A13B9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7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74D12-A341-57B9-434E-7D1436A7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42F746-24E3-1A62-97E0-93A4D8EE9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579055-112A-BA71-3590-048616C7F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FEA32-2C66-A8A1-63C0-11D5C2CD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EC81-E549-46C0-9F33-750F4E078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F1065-EB3F-21D5-45C1-94D79AB3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CDA078-4132-B46F-9490-6CE251A3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2F85-B721-4FB4-8B96-8C47A13B9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413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DF3718-D6E3-22EC-C759-8542DB8B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2E4AE-6AF6-F8D4-46D8-0ADD30FB5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13D51-2050-004D-2BA9-992C90EEC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EC81-E549-46C0-9F33-750F4E078F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E5B4C-E205-4714-6F2A-0BF5E63E0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2C96A-0D0B-41FE-A7C9-D523B1A02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92F85-B721-4FB4-8B96-8C47A13B9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6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2" descr="1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3" name="Picture 3" descr="16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0163.圣诞佳音</dc:title>
  <dc:creator>Yihao Zhuo</dc:creator>
  <cp:lastModifiedBy>Yihao Zhuo</cp:lastModifiedBy>
  <cp:revision>1</cp:revision>
  <dcterms:created xsi:type="dcterms:W3CDTF">2024-03-10T20:08:41Z</dcterms:created>
  <dcterms:modified xsi:type="dcterms:W3CDTF">2024-03-10T20:08:41Z</dcterms:modified>
  <dc:description>
163圣诞佳音
天使初报圣诞佳音先
2牧人拾头见一景星远
1向田间贫苦牧人牧人正当看
2在东方灿烂晶明发出奇光照
1守羊群严冬方冷长夜已深
2耀尘世不分昼夜光彩水恒
欢欣欢欣欢欣欢欣
天国君王今日降生
163圣诞佳音
3博士三人因见星光远
4景星导引渡漠越荒到
3道而来离开家乡专心一意寻
4伯利恒停留其上景星射照马
3求君王追随景星不问路长
4棚光明婴孩耶稣马槽为床
欢欣欢欣欢欣欢欣
天国君王今日隆生</dc:description>
  <dc:subject>
163sdjy
tscbsdjyx
2mrstjyjxy
1xtjpkmrmrzdk
2zdfcljmfcqgz
1syqydflcyys
2ycsbfzygcsh
hxhxhxhx
tgjwjrjs
163sdjy
3bssryjxgy
4jxdydmyhd
3dellkjxzxyyx
4blhtlqsjxszm
3qjwzsjxbwlz
4pgmyhysmcwc
hxhxhxhx
tgjwjrls</dc:subject>
  <cp:version>1.1</cp:version>
  <dc:language>zh-CN</dc:language>
  <cp:keywords>投影</cp:keywords>
  <cp:category>投影</cp:category>
  <cp:contentStatus>索引完成</cp:contentStatus>
</cp:coreProperties>
</file>