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D59FE-C2C7-6FAF-C8FE-B56EBE194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1CC339-533E-8E0A-1EBE-44FA8FE3D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0E88B-F92A-EA03-E716-2F6F77E5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ABDB-7A2C-49E3-BE05-9608494B3E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AA102-9B7E-6C7F-1710-55D7BA45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21867-1691-EAE4-7EA0-C8547032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C4AC-F87C-42D2-8E6A-B5B7EA2C1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64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A5395-19F7-2B13-8D91-3BC1CE6A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405A9C-DDF5-8AE3-8759-F16AAA873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89ECB-9A6D-129A-8858-3DEA1343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ABDB-7A2C-49E3-BE05-9608494B3E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C364A-1C90-C3C3-F95E-F3C9FB45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A54B4-D770-7879-48F8-73476F42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C4AC-F87C-42D2-8E6A-B5B7EA2C1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30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A36957-4DC4-C47A-C3BB-D9A95F252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251E15-04C1-7D17-CF9A-6F092A624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D5F0C7-5523-19F7-49E4-A1805020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ABDB-7A2C-49E3-BE05-9608494B3E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F6CD1-AEA7-E0C5-70C3-B5711C7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B9A36C-AEF9-CA3A-4304-A457364A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C4AC-F87C-42D2-8E6A-B5B7EA2C1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76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2B0AA-851D-1FA5-1FA1-8C46DB8F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04A440-22A9-2EFD-3335-F0604AC22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5514A-913F-BBF3-C646-82805D03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ABDB-7A2C-49E3-BE05-9608494B3E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3CD9C-C022-6665-C31E-6CE509A9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D91ED-52AB-12FC-6FEF-2EF60D5F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C4AC-F87C-42D2-8E6A-B5B7EA2C1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74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F8998-2F60-385D-1532-1A00C80D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151FD-5226-236B-BC3B-C9D3800B9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C15B1-CE79-A83A-78D2-6F1DB90C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ABDB-7A2C-49E3-BE05-9608494B3E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DD780-73C9-4F66-C67F-F74D2139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0A65E-DADC-2165-5638-62DC1BE7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C4AC-F87C-42D2-8E6A-B5B7EA2C1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74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13151-93A3-CB23-3D1A-4DC1340D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3D40E-65D1-7EE1-4F9C-A54804DB5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B0DB08-753B-23BD-8279-F68D6E4C6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F4919B-D591-763C-25F7-81F5977C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ABDB-7A2C-49E3-BE05-9608494B3E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2A8C63-6B25-4EFE-63C6-59FA7F16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6D0A5B-D270-5BE4-4C98-22D5BD8F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C4AC-F87C-42D2-8E6A-B5B7EA2C1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A6B7F-E8D0-0DBC-6799-0EB23B24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EE5419-A09E-0867-6D56-F938606C3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8A4E47-AD91-C318-26D2-61267D18C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07A173-F570-2355-CDCF-7828C8D42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5F1F22-1186-A251-93D4-78AE01D40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538134-E4FF-E3DA-47D4-11283AEA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ABDB-7A2C-49E3-BE05-9608494B3E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9F7AE8-6813-DAB1-B77C-156CF70F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0E7026-9203-1E02-FEB2-1B815BBB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C4AC-F87C-42D2-8E6A-B5B7EA2C1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0B0EA-09EE-9DDB-EAF1-D059CD2E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8876E8-F303-2F0F-4C7E-AAF11CEB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ABDB-7A2C-49E3-BE05-9608494B3E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2AF9A2-0881-D860-E2B1-73A10273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82CAF5-BEB3-3F1B-A210-FA40DE8A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C4AC-F87C-42D2-8E6A-B5B7EA2C1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6135C8-92F6-9BF4-ABB6-ECFEAC96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ABDB-7A2C-49E3-BE05-9608494B3E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16D380-9C73-B116-F028-6A0B72F3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9C7627-2965-6FC6-C634-EF79D0EB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C4AC-F87C-42D2-8E6A-B5B7EA2C1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41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5BA87-16F6-E548-8892-09613D22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8EE39-BE02-C6E7-B180-D8D7CBC9D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6242B0-851B-BC69-B10A-1DB2B8BAE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206B70-7E97-7BB0-B022-94C8858B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ABDB-7A2C-49E3-BE05-9608494B3E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4A2654-3242-2970-217A-4ECF2547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154904-CEE3-11A2-E69F-EE8409975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C4AC-F87C-42D2-8E6A-B5B7EA2C1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7D332-6007-0877-F26A-30557538B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EBFD52-9F11-B713-0F98-FBF80E982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9DEABF-B4E5-D0E4-ED21-C70FF7361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ADB6A5-4F3A-ACC0-A109-3335478D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ABDB-7A2C-49E3-BE05-9608494B3E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FD77CD-FAF5-B770-6190-B1480BE6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C67DEA-FC2E-94F6-7E8B-B7A03DE4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C4AC-F87C-42D2-8E6A-B5B7EA2C1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41741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9E5849-8A3D-4E3F-C3E3-832E4094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0F667D-5F8E-A0B7-C79D-9EAF7A413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16770-8F2C-5F53-5049-82226DAB3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5ABDB-7A2C-49E3-BE05-9608494B3E6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04C8D-A0E3-0589-81D7-4A2F8E466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F4571D-740E-288A-2DEA-A16602967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1C4AC-F87C-42D2-8E6A-B5B7EA2C1C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42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2" name="Picture 2" descr="1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0164.哈利路亚</dc:title>
  <dc:creator>Yihao Zhuo</dc:creator>
  <cp:lastModifiedBy>Yihao Zhuo</cp:lastModifiedBy>
  <cp:revision>1</cp:revision>
  <dcterms:created xsi:type="dcterms:W3CDTF">2024-03-10T20:08:42Z</dcterms:created>
  <dcterms:modified xsi:type="dcterms:W3CDTF">2024-03-10T20:08:42Z</dcterms:modified>
  <dc:description>
164哈利路亚
1哈利路亚哈利路亚哈利路亚哈利路亚
2哈利路亚哈利路亚哈利路亚哈利路亚
1哈利路亚哈利路亚天使传报大喜信息
2哈利路亚哈利路亚天上恩门从此大开
1关乎万民欢乐亚安哈利路亚
2荣耀归于至高上帝哈利路亚味
1哈利路亚救主耶稣今降生哈利路亚
2哈利路亚亚安喜悦归于人哈利路亚</dc:description>
  <dc:subject>
164hlly
1hllyhllyhllyhlly
2hllyhllyhllyhlly
1hllyhllytscbdxxx
2hllyhllytsemccdk
1ghwmhlyahlly
2rygyzgsdhllyw
1hllyjzysjjshlly
2hllyyaxygyrhlly</dc:subject>
  <cp:version>1.1</cp:version>
  <dc:language>zh-CN</dc:language>
  <cp:keywords>投影</cp:keywords>
  <cp:category>投影</cp:category>
  <cp:contentStatus>索引完成</cp:contentStatus>
</cp:coreProperties>
</file>