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2051B-298E-E17F-2235-5D2F705DF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64C2F5-E7D9-9332-98EB-45DCFDF63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5ABB8-D2E1-D2FA-8A8B-1742B502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D0A7C-8F02-6236-378F-F163D719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B08A6-CE89-E318-05E2-A9AEF768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0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54DD2-B009-BCE2-F38E-9445F568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7C9B9-0C3E-4053-40CD-D5B01008C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8098A-A4AA-A805-D7D9-AA5629D7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5CFAC-8661-F230-32E8-66E63B44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23CC0-87DC-2FB5-1F92-36659F47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3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0A0F43-0519-18BB-CDF3-A260D25F8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09EBAD-FD5A-8143-89DB-F015C9FD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063E0-1917-6D4D-0DA7-D5AA0BAF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A5506-BD56-601A-5164-64450849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BC62A-2371-6A48-3897-A3B10621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5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EE3F2-C6E0-E667-6513-54E3C78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F601E-9BFB-AD5C-4E29-F5AC4D62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F9881-43C2-AC88-B077-B4634067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CB73A-90D5-A023-6091-CA3DC5B3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9DE1E-1CC4-C4DD-6F1F-99B8159D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3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53E37-F296-01CB-F2A2-C27C3C94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D7232-703D-28E2-C377-687C730B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37BEB-7A25-D2BC-68FB-DDFA391A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03802-8350-7321-9280-6550C07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B9BE8-A777-57E2-8C05-9F8E6DC7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0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1BAD5-6F90-DAAB-7BF4-E02458D0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60ABE-E37C-3D54-0BC3-1873507F3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8512B2-7B22-8EC5-F14C-04FF6736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5EBC3-88ED-2A22-4B2D-73ED91CC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62E8D-B653-2B31-E562-44884BEE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5742A-F8C9-8773-F71E-CE1B377F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F2B05-4EEC-2A0D-4E2A-86B29454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B5005-785A-8000-CDD9-5171B5F1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DB79B-40CC-995F-CB6D-1F3E7B9C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6F52A8-E5B8-4C02-8F43-D5A25CB37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F06FBC-BD5C-99AD-83BF-54FDE78DC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2F167F-46DB-5E51-81B5-BA46DE17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048C16-00CE-5552-00B4-66811EF8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92013A-BB59-7A90-9B5E-DE0D8116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2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97C98-B9C1-3AFB-0D4F-ACAB8BA9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3E39B8-514C-D09B-BFF4-39C3CE1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E4E7E1-97FC-EF94-E864-488BC2A4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A1B2CF-F3D0-8C3D-DC57-80ACFFB6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4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F12D73-2D84-329A-F974-D6C09F65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1DBE86-95BD-9159-9625-A96B4DA1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C3F27-0134-4FEA-3A58-0CDE2416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3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8AD77-7686-A44F-BAF7-06D7CF2A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B01A3-50FC-63FE-725F-0ACAC4DE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D6087-4DC5-373B-024B-ACC9113A3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61B388-E957-293E-7C72-3508B995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1E7DE-C49D-3B5D-EE65-57767F76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52F9E-A771-0A42-4109-EAED143E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4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4C866-F3D7-E48B-AA15-94B71DEE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F0D460-E7B1-3867-C47B-41862C877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1BE18-3AC7-6CD7-B39D-07B6F8615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49338-C188-89DD-C840-74C4FE73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A2DBF-7A16-47B9-8A94-110552B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92129-7469-ED2A-05F1-1449DE3B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114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BB1788-B429-C0B3-7130-B10ABD76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0FA99-78D1-0CB3-6B0A-9783ABE3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186CC-0481-D64A-47E0-0BCFE69B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EAB7E-A261-C390-AD9E-73731D2FE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24442-5167-09C9-1893-BEA720653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5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 descr="1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0165.耶稣一生</dc:title>
  <dc:creator>Yihao Zhuo</dc:creator>
  <cp:lastModifiedBy>Yihao Zhuo</cp:lastModifiedBy>
  <cp:revision>1</cp:revision>
  <dcterms:created xsi:type="dcterms:W3CDTF">2024-03-10T20:08:44Z</dcterms:created>
  <dcterms:modified xsi:type="dcterms:W3CDTF">2024-03-10T20:08:44Z</dcterms:modified>
  <dc:description>
165耶稣一生
1谁躺卧马槽中央牧羊人俯伏颂扬
2谁伤心独在旷野曾禁食四十昼夜
3谁讲道人都喜听因言语温柔和平
4谁夜往客西马尼心伤痛三次析祷
5谁被钉在十架上临死时痛苦难当
6谁从坟三复活赐鸿恩救人灵魂
7谁升天高坐神旁掌权柄统管万有
是我主本有大荣光是我主柴耀之君王，
今在主脚前伏拜称我主为大君王</dc:description>
  <dc:subject>
165ysys
1stwmczymyrffsy
2ssxdzkycjssszy
3sjdrdxtyyywrhp
4sywkxmnxstscxd
5sbdzsjslsstknd
6scfsfhchejrlh
7sstgzspzqbtgwy
swzbydrgswzcyzjw，
jzzjqfbcwzwdjw</dc:subject>
  <cp:version>1.1</cp:version>
  <dc:language>zh-CN</dc:language>
  <cp:keywords>投影</cp:keywords>
  <cp:category>投影</cp:category>
  <cp:contentStatus>索引完成</cp:contentStatus>
</cp:coreProperties>
</file>