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3A8F9-2B6A-5F55-A570-568F257B6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DD5F3-D271-BB14-AFF5-243DB659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063CD-DD69-03CA-2D08-74EEBAAE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94A0E-6CF9-304B-9AC2-2D0BAB25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B36BB-0D98-2C7C-A715-2F76DDA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2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9C32-3EE8-4F67-AC25-CC5F436F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64021-E494-9ECF-219E-495199E84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C062D-DC1B-BE42-64BF-59913082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DC4A-08BA-92EB-7CCC-BB3C140A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20E32-E67C-560B-A7A2-B3A8FA0F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7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81614-9C71-166C-B01F-9EBA7219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F5103-EC0B-D440-2BD9-4010A86E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A4696-4819-2851-AE8A-00DE3140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52AAA-83E5-404B-946C-54A6E81D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57D97-DC89-63E7-147B-9353BA19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60865-1197-9434-50DD-8CF8CFB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8122D-F9DE-E1D3-A3CD-15BD3C90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D8459-3AC8-2C5E-D478-271ADB10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BD67A-1DDB-9A37-02DE-1C2D645B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FC6B0-0BEC-3406-ED0F-A94C9E32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8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99288-54E5-B2AD-78C9-AFCF868E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5D03E-F92F-AFE7-83D6-CD318F5B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9328E-AE4C-31EE-AD3D-2CDD6D4F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7F0A5-B088-7663-F504-B89EAD4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A1A9-0DD0-539F-270E-F63C1F10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E943-62A0-2EC8-1A7D-BC29EFCA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0E11-E361-C46C-3168-D74D6C16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965DC-BEC0-5478-4A0E-9A94366E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7B3EC-8E05-8CFF-C69E-2A7DD2BD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ACB66-C69F-F59A-E457-EB0779B3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A3228-90B4-05B8-FC77-CE849102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FA703-06CA-1EE8-C568-F460F26A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7788A-C70B-40D4-7575-4788B791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5BB34-3DB1-986B-FB37-8E918752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063B4-AEED-F5E9-C89F-AE597FFB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C7F89-7E79-C605-B20C-DB3002D80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25D24-6150-0380-8FA1-9AB68C2A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FA955-D7FC-0322-E496-962978D8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C59E69-B752-EA8E-2F18-D88A35A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8CAD3-B3F5-4B1B-8F34-64A4E9CB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03852-6675-82FD-18E6-23E14179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9CED72-8CF5-3B83-153A-C844D88F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48A64-257A-3E89-EA48-1ED1DC05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DA98A9-A237-4F71-09BF-27E1C5DA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45092-5239-0227-F59F-0C96E164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DB393-4706-BC03-D76F-C2371549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6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76FC8-5CA0-F930-E41D-30FBDE0F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69FE-4AFE-1E43-170D-3FD34824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8500A-26B9-5E6B-B1FC-896CFE88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35C1B-A084-C4EF-3D4E-F3DBF25C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9063A-3F21-C749-0667-175D1F4A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0DD30-A384-572C-86F3-E7BDE5B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B95F-3CA6-EA52-9DC2-714BE9A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53D76-07ED-BBCF-F37B-77F82C024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61230-B5B8-AB5C-8695-0D51BACB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157FC-011C-D77C-6BDE-BA4C50AF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B9926-69E2-8E1A-3437-7036A7F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0AC46-32EB-E16B-0DD8-930AAF7B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84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B26DC-6212-ADD4-B8CE-7020B63F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9008C-361F-7F13-4DD1-75A87C1B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E893-0224-F804-9AD8-2D7B122B6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2FC4-A9E6-4D04-AA6D-17C5422F71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FD06-433E-23E8-EB9B-063814320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5839-C90F-7739-A0EF-D4026EB9A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E3C6-B291-44F0-A6BA-3BA4D9CFC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3" descr="1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0166.天使报信</dc:title>
  <dc:creator>Yihao Zhuo</dc:creator>
  <cp:lastModifiedBy>Yihao Zhuo</cp:lastModifiedBy>
  <cp:revision>1</cp:revision>
  <dcterms:created xsi:type="dcterms:W3CDTF">2024-03-10T20:08:45Z</dcterms:created>
  <dcterms:modified xsi:type="dcterms:W3CDTF">2024-03-10T20:08:45Z</dcterms:modified>
  <dc:description>
166天使报信
1听啊天使高声唱荣耀归与新生王
2基督诸天同颂扬基督千古永生
1天人从此长融治恩笼平安被万方
2大展群心求临格普世恩光万众望
1起啊万国众生灵响应诸天歌颂声
2真神披上血肉体圣道化身降尘世
1加入天军传喜信基督生于伯利恒
2甘与凡夫同起居大哉我以马内利
听啊天使高声唱：荣耀归于新生
166天使报信
3欢迎天隆和亚王欢迎辉煌公义光
3袍赐世人新生命池消痛苦治创伤
3舍弃荣华离天上降生奋斗灭死之
3消灭死亡赐再生再生宏福万古长
听啊天使高声唱荣耀归于新生王</dc:description>
  <dc:subject>
166tsbx
1tatsgscrygyxsw
2jdzttsyjdqgys
1trcczrzelpabwf
2dzqxqlgpsegwzw
1qawgzslxyztgss
2zspsxrtsdhsjcs
1jrtjcxxjdsyblh
2gyfftqjdzwymnl
tatsgsc：rygyxs
166tsbx
3hytlhywhyhhgyg
3pcsrxsmcxtkzcs
3sqrhltsjsfdmsz
3xmswczszshfwgz
tatsgscrygyxsw</dc:subject>
  <cp:version>1.1</cp:version>
  <dc:language>zh-CN</dc:language>
  <cp:keywords>投影</cp:keywords>
  <cp:category>投影</cp:category>
  <cp:contentStatus>索引完成</cp:contentStatus>
</cp:coreProperties>
</file>