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E4E08-C609-2584-6F55-E199E817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51C3C-F551-E863-E1A3-52F1F1F2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6A2A2-341D-95D4-0BC6-F62CB51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0CD33-1221-EF20-6F9E-8E534E37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B2CCE-8A21-8B51-2F60-176E735B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F2F7-C626-2795-DF08-CCBA9807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C2484C-C5FF-7C14-2CC3-75186073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D0ADC-10A5-0EA0-5D9D-2A9FCC69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E5FDD-BAB2-BC22-9D04-3DF38B7A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2261-DE35-D9E2-D999-2CC6D9B5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0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11365-E3CA-37C2-8625-CC2041280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73F17-A41C-37C0-73FC-01785DCC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1AF34-B4E6-3243-CCC9-2566174D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08DE9-49B9-97CB-C9AB-81D3FB22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AFAFE-3FD9-3BB9-9228-30127241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93FE-BB0B-318C-7560-E7C61382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18741-3805-AA88-94C2-F1E94417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72FF5-F9EE-67EA-BD36-46164AD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2182E-67BC-1935-6E75-FAB7C265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1316E-005C-8541-782E-5C7F16FC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DD4B-B1CC-102D-C138-08B01B13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71C42-50D7-9D00-7F6D-FE3E6D6F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D0753-5D5C-65BB-C085-368F74D9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4416B-53B6-CD1F-9EA4-D65CF4FA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B0E70-805E-0FD8-8A33-F1728FF5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1DD9A-0175-6AFE-4BF5-6D0B6B16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73D4D-CC41-0BEA-93F4-D68273B0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7BB9B-C0AF-B946-DA50-347EC1D45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73524-9947-FD04-46CC-184B96B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17927-E0E4-9CB0-B00C-6CBE4BE5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32F55-19C3-E4B0-2A02-4CE10BB0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2D01A-CE87-2A20-C18D-8E7FAA52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26561-7CD8-85D6-B9ED-1F82B2AA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E08117-9A14-E66B-90CC-F1EFDD1C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A0F309-FE6B-0C57-580B-3A9C225C8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47C86-4F54-C4E5-C470-740452BFA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94965-C553-E390-FD1A-E0878499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9DDC99-C76D-1317-8C8E-21EE2EC6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9618CE-ED78-15BF-667F-530EF25F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6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5C982-F473-63E9-D457-CB2BAC1F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6A2A19-A5D8-E260-335C-0916D9A2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C7145F-CCF5-577B-F17B-3D1502C0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8BD9BE-3B15-D430-C580-C2DDCBE1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6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29C9CE-824D-CEDF-41BF-B4935FB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C49ADA-726C-A633-28DC-90406E26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7F9CF-B702-280B-6C0F-E04D2C5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2377-EB1B-523F-9A34-727543A9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3E418-7D21-530C-8FB4-D681AE13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A1893-6FE0-B3E0-2698-798AEA0F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18798-6FA4-2E87-6B28-6C4CC66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F469C-921B-EB35-19D8-6C5DC031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F0E9C-9C32-7F77-D91B-C323B780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E1FBE-EE9F-9892-236D-C874022C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3E15D-D484-C645-8578-8B86F461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4C454-AD8D-8D6C-4437-C98CC1CA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C4EDF-6FBA-C3F5-A3A3-0929D0B2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6B9AB-19D6-E645-15D3-952B1836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D3FC7-C488-62A4-79B0-7C548334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203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88B044-42A1-E928-54D3-B34CF4E8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9E2A5-9490-EE77-966C-DE97022F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9ACEC-144B-F091-2E5E-2256F128D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7A7B9-99EE-5391-6D7F-C342D58F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8435E-450D-20E9-D4F1-C8B5E7681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0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0167.博士崇拜</dc:title>
  <dc:creator>Yihao Zhuo</dc:creator>
  <cp:lastModifiedBy>Yihao Zhuo</cp:lastModifiedBy>
  <cp:revision>1</cp:revision>
  <dcterms:created xsi:type="dcterms:W3CDTF">2024-03-10T20:08:47Z</dcterms:created>
  <dcterms:modified xsi:type="dcterms:W3CDTF">2024-03-10T20:08:47Z</dcterms:modified>
  <dc:description>
167博士崇拜
1东方天空灿烂澄明光彩夺目永恒
2到伯利恒明星忽停马槽安卧圣婴
1景星出现照耀尘世天使传报佳音
2虔诚敬拜奉献礼物乳香没药黄金
1三个博士随星导一意寻求新王
2圣子耶稣道成肉身实行救赎使命
1不怡辛苦远道而来哪怕涉水跋山
2同来崇拜齐声赞美哈利路亚阿们</dc:description>
  <dc:subject>
167bscb
1dftkclcmgcdmyh
2dblhmxhtmcawsy
1jxcxzycstscbjy
2qcjbfxlwrxmyhj
1sgbssxdyyxqxw
2szysdcrssxjssm
1byxkydelnpssbs
2tlcbqszmhllyam</dc:subject>
  <cp:version>1.1</cp:version>
  <dc:language>zh-CN</dc:language>
  <cp:keywords>投影</cp:keywords>
  <cp:category>投影</cp:category>
  <cp:contentStatus>索引完成</cp:contentStatus>
</cp:coreProperties>
</file>