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D8E4-0ECB-7078-22DD-CDA4040E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05519-5D98-507C-E4BF-768BA1770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8702-8CA4-DCEE-DA1D-EC764D9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D37C-0D23-7FAD-382C-01993DB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6D2B2-3FE9-84E7-4F27-84B062BF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D3BA-1BC8-3297-D307-59273750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8C14C-DD08-1734-FD56-A353671E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84601-5021-CC75-3FDB-01D03074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348E1-7280-C37D-97AC-0C1C22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2ED8-5CE9-FFC2-2FC6-3DA1F1C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FE214-BB3B-CBEE-1272-FD45313B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4EA-E0ED-FEBF-204F-140F79F8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FC7FE-39E9-DE53-922F-903D1A66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420-ECFA-DA13-6E01-134EFC1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7A24D-2788-5257-08E6-3C51F61E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C146-30B3-F910-F478-BA2F0AB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CAA10-1E4E-FF77-E332-65A0593A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0EB66-9B3F-D2AE-029B-6D6E941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9926-116D-2AB8-485C-E570EB4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E0F5F-E7B1-52C3-D818-CEC18676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4CE8-F657-1578-D46B-64F14130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FFDA7-1C61-EC53-8EEC-8965585C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E711F-C76F-0572-6236-1B69216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9BE71-A672-FDD6-EAD3-A1630BD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7189D-C05D-54D2-AC98-5D0F20F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B56BC-375B-FF53-F881-8B530A9E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1016-BD89-70E5-5072-0D5FC722F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DB2ED-0632-D459-2CA0-91F0CB9D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DD8F9-EFDE-9306-837F-C1814049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E1A4-1E62-60D6-A114-D2A3DA2E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157CD-8366-9268-E744-2D31CAF8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EDDE-B1EB-94A8-5298-F14B8CE2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36F13-6D4A-B4CC-5F49-1E14FD27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B185F-A790-5644-4B7B-2EF9771A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01BE7-419E-709A-5F2F-7FC555989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DB7BD-B21C-2946-242B-1F61C793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B1850-5D7C-FDE8-AF24-F75B3EE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70AC9-6A2B-2DF0-8510-C6A9A52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2FF1ED-B404-A788-6198-8E0FA42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2E3F-AF70-7A46-4252-E8C80F9E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7810B-8E80-2AC3-8491-1F893A0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F6AB8-3D31-AAAE-FD5F-F6C5C71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76740-7D05-1F3C-99FF-2E83C108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1C564-C72C-F8E9-E913-AC277C6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27F2CA-BA32-1EE6-331A-63B30A51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342D7-611B-88F9-DECF-CED2C86D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F0C4-3BDB-6168-8A37-22F8C932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218A-EEF0-69A9-C4BC-A74AC4E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30177-D584-4101-EBFF-B0792167E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F2348-3459-3235-F371-0D8C5949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C110B-7C5D-6774-2472-00526AB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F4589-E43D-D7D9-81B1-2BB7BE1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7A90-B296-6D44-2D08-BCDAB563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54545-3AEF-6DD1-4404-0BB52021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584C3-8181-BD5A-1B2F-330CD34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454C6-A1B2-CBF9-CDF2-780245B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6A982-A541-BA70-2742-58ACBB81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576F5-55CC-8E82-2843-508FFAF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97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CA4F7-469E-8993-9428-3CD36C06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DCCF-1697-561A-7E03-B54E3B43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AE294-3BDE-07B8-A8A2-DD128F388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B211C-1E5D-6042-9F24-E56F6135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4F486-853E-0D6F-D2A2-B484E26E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0173.圣诞之夜</dc:title>
  <dc:creator>Yihao Zhuo</dc:creator>
  <cp:lastModifiedBy>Yihao Zhuo</cp:lastModifiedBy>
  <cp:revision>1</cp:revision>
  <dcterms:created xsi:type="dcterms:W3CDTF">2024-03-10T20:18:44Z</dcterms:created>
  <dcterms:modified xsi:type="dcterms:W3CDTF">2024-03-10T20:18:44Z</dcterms:modified>
  <dc:description>
173圣诞之夜
天书果影家布腔餐然
生宾为菜心</dc:description>
  <dc:subject>
173sdzy
tsgyjbqcr
sbwcx</dc:subject>
  <cp:version>1.1</cp:version>
  <dc:language>zh-CN</dc:language>
  <cp:keywords>投影</cp:keywords>
  <cp:category>投影</cp:category>
  <cp:contentStatus>索引完成</cp:contentStatus>
</cp:coreProperties>
</file>