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1EDC6-DF5C-6FDB-54D8-22786B7D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7FF736-78E7-C6AD-9718-4A00BFDA2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694F6-64C6-1EF0-E9BB-C56D75E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DFC5B-CCF5-CD38-6A51-74E0A168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EB78E-40B9-2624-BFCA-ECBE3071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AD6D-098B-1CCA-3020-B9BDD8F7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2E07F-8FE9-DF2E-2677-E651C6C9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BAF77-728E-D7A1-FD53-FD680BBD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9411-7254-CEE0-F4CE-A29254B0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6E168-6A41-68CA-15CA-F0962CF9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4ABF3A-21F2-CE89-62EC-BB3E6507B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C3D5A-DD38-5404-DAAE-A25F451A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E276-7EB1-75DF-C829-0D7D71A0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96A1D-9569-6442-2DAC-937C17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CDE84-398C-5EE0-0EC0-D22C7C7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E6DE-442C-E1BE-4496-2CE59A69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4F30A-18E1-D696-F57B-33943B25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8F96B-4624-071A-D42C-7E3E3451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6D952-0271-8D4E-6952-95513999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47213-4F85-4A08-79C7-14E4D8C1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7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7AE25-48B6-5538-0675-D4C0049F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CC3A35-0667-0B7E-1EDB-103C1148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FD9AB-9D9B-137B-6D08-E0C402F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80D69-4386-2EC3-839D-47D0D223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17A26-AC92-706C-5BE2-4AABEB2F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5252-E739-4C6B-E4EF-568A53D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9257E-AFDE-BF4F-78A1-4877818C9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B47E1-7DDB-E384-04D8-08F2AB94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3D60E-F7B8-A233-9E61-05C3F55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AB39D-3046-3FA5-9C76-D2E88963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9E565-AC04-9C3B-6CCF-AA0C76D4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BF0FF-B5EF-4D79-2259-B396C651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9E1BA-9A03-E712-286C-45738FF4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8CD62-A86B-1F56-FA50-93FC91A3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878B1-1BDB-50A7-7A07-A2C3F132B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D80B3F-A18D-53F3-3A51-833299BA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3BCE2-361B-8212-D705-9B767AB7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CFCE83-0234-F598-C392-B25E799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AA6625-6929-448C-56AF-3B27B68C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F6562-FAB9-4C83-4A17-69EF20AE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AD8D3-816D-8A96-82E3-D4B94BC9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895EB-C834-C51C-C859-C92CCA45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3B760F-7AF6-B5A4-10C8-276205A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2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32A51F-9890-0399-3172-314E2414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00F435-F110-ED9E-A443-87C1E222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1799E-6807-92FC-9020-AB214315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9C7E-6A6E-A2FF-6DE3-41C9B50A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915A7-9312-402B-82BD-EC4B962F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B7106-0ECD-E1C6-B657-4AF62F32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9872B-3DD4-76B6-B4EC-095D6C6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B4480-846F-7A0E-657E-E4F4A5C0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24357-D259-C860-1971-9D74D1E1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871A1-5D37-533C-DDBE-ACA89C10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845B0-62F8-AD06-26F6-D270A2E20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1AF8F-0B8A-0722-0494-F60AFF6D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0B4DF-D3EF-4CE5-83EC-A8CFC30C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C559F-60DB-98B1-532E-7C43D329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F9F5A-B4C5-8890-0595-693F5B56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109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8FF14-59DC-85D5-D44A-96BD827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BA693-6CAC-AE6A-E0C4-4D7A85F7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6EF17-B7DE-B447-19FE-17B688AA7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F6C4F-C5B6-D614-FF47-C92090E24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DC306-C2D9-0544-E5F9-5CD545442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1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 descr="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0176.来庆贺圣诞</dc:title>
  <dc:creator>Yihao Zhuo</dc:creator>
  <cp:lastModifiedBy>Yihao Zhuo</cp:lastModifiedBy>
  <cp:revision>1</cp:revision>
  <dcterms:created xsi:type="dcterms:W3CDTF">2024-03-10T20:18:55Z</dcterms:created>
  <dcterms:modified xsi:type="dcterms:W3CDTF">2024-03-10T20:18:55Z</dcterms:modified>
  <dc:description>
176来庆贺圣诞
13耶稣啊亲爱的主我们今天来庆贺圣诞
1祢为世人降生伯利恒且在马槽无枕首之处
2天使先向牧羊人显现宣布救主今夜已降生
3东方博土经历多艰难一心寻主来到伯利恒
1昔日天使高声颂扬栋在至高之处荣耀归神
2昔日牧人传报主信息使凡听的人都觉诧异
3昔日博士俯伏在栋前献上黄金乳香和没药
1我们今日同声赞美栋欢迎天来永远和平君
2我们今日亦传主福音欢迎救主次再降临
3我们今口愿奉献身心遵祢旨意讨祢所喜悦</dc:description>
  <dc:subject>
176lqhsd
13ysaqadzwmjtlqhsd
1mwsrjsblhqzmcwzszc
2tsxxmyrxxxbjzjyyjs
3dfbtjldjnyxxzldblh
1xrtsgssydzzgzcrygs
2xrmrcbzxxsftdrdjcy
3xrbsffzdqxshjrxhmy
1wmjrtszmdhytlyyhpj
2wmjryczfyhyjzczjl
3wmjkyfxsxzmzytmsxy</dc:subject>
  <cp:version>1.1</cp:version>
  <dc:language>zh-CN</dc:language>
  <cp:keywords>投影</cp:keywords>
  <cp:category>投影</cp:category>
  <cp:contentStatus>索引完成</cp:contentStatus>
</cp:coreProperties>
</file>