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C309-2D52-FBF0-8902-58B3B204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226B4-A4E3-C10C-5DCC-FA510C7C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51D52-B133-AAB5-D932-FC95B5DC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A938A-8FAF-CE19-65FA-0F1F58C2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D3D1-D1C1-75FD-3576-C63636C2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ECD8-FE3D-AA44-17D9-64B8FEC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3611F-61E6-5C9B-2747-8585E1C3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8B49-48BA-C314-E1B5-619F9356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8624-0C64-8C0E-74FD-890AF90A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DD3B0-F83D-7E7F-1B77-EC752A70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966BD8-974C-849D-8CDE-423145AD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81B7-74D4-8839-9A79-D38D3CBA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7BB40-4EDE-7F74-AAFF-4988615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C1A92-2AA3-1360-7B21-F2F695D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8BB40-8257-E9E0-67E8-FF4FC7CE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0FBA-588B-99D1-E90F-B53E25C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BAFCA-931C-C0DB-2B06-AB9E1D6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6788-F065-DB5D-EA98-14152A25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6485A-CB74-90CE-1043-E361D17B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C98F8-721B-94F8-590B-4BFA9AE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76F3-E148-83AE-A7E6-03D1891D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C9B39-6D81-ADBD-9332-48243911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68D6D-7523-C6F2-ECCC-B85D25B9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B1566-BEC9-71E3-4E12-EE6222C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9F04-6F11-D9BD-128B-DF393CA8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EA1D-1C42-0EE4-7106-714AB15C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938A7-E55F-D8A0-60AF-A2ABAC8B1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665E0-3E64-C9E2-D4A5-8BE7870D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83C2-AC05-0758-C5F0-35CFE1F9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5A756-167E-5082-80C5-ACF0A91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CB4D8-8545-ADDD-F9A4-447BD476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41DE-511D-8D18-6EC4-9679C83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B1D45-81FC-29BE-D4A5-3AEE777D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405B7-F20D-73F9-2627-E49955E3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604B9-654F-52D1-3742-3C89EF40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BD1D3A-E67B-462D-8723-63A64E8BE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1040F-1EC2-27C8-10F8-87FDB51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C298B-5259-2D50-4ED6-F29F7F25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8FD72-C1CE-6E06-F053-38DA4FD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30D5C-8ED7-B1A5-0FF4-26641D95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F418C-5DEC-E36D-66BE-2ACD2645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8A6B5-FAD1-AA69-BC9B-8D457B33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EE47C-7967-3D00-6D57-1B29236E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EC8E0-C70C-48F3-D018-7E61FCEC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046B6-3EF3-B31C-0E10-988035A3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3CCF3-5199-FC3F-2590-24F9CC3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652A-CB94-0D38-3503-E711664B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0C971-D990-A70C-8114-BEAA042F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53075-8C65-0312-9084-C5ED7F43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AED9-A17A-FD8B-26D6-4D4D270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ABCDF-7186-9AC3-E32C-BDE44EB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951CD-34C6-B7F2-40F4-36398EC5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B9C3-EE69-2F7B-8DB1-433B1A55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F6850-0B9B-C68F-C276-02B9CC952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1A0CE-D484-C33F-5ED2-EB6BCB17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F1B8A-7409-E9AA-F21F-1E1E3599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54CEE-1D83-DA23-59E0-339046D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5A4C4-5C69-8A75-D13E-2CB04384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758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74AF0-97A0-068B-EF2A-FFDACF3D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8A97F-D8B8-EF63-1678-190A9242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C23FD-C539-AB22-F31B-48CEC2CE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644A-99E9-6991-12D7-60E05677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F707-07A4-B5AE-BEE1-3A8D8B52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 descr="1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0177.道成了肉身</dc:title>
  <dc:creator>Yihao Zhuo</dc:creator>
  <cp:lastModifiedBy>Yihao Zhuo</cp:lastModifiedBy>
  <cp:revision>1</cp:revision>
  <dcterms:created xsi:type="dcterms:W3CDTF">2024-03-10T20:18:59Z</dcterms:created>
  <dcterms:modified xsi:type="dcterms:W3CDTF">2024-03-10T20:18:59Z</dcterms:modified>
  <dc:description>
177道成了肉身
道成了肉身住在我们中间，
道成了肉身住在我们中间，
充充满满的有恩典，有真理有真理
有真理有真理
充充满满的有恩典，有真理有真理
177道成了肉身
道成了肉身道成了肉身住在我们中间
住在我们中间充充满满的有恩典
有真理有真理公
道成了肉身住在我们中间道成了肉身，
住在我们中间充充满满的有恩典有真理心</dc:description>
  <dc:subject>
177dclrs
dclrszzwmzj，
dclrszzwmzj，
ccmmdyed，yzlyzl
yzlyzl
ccmmdyed，yzlyzl
177dclrs
dclrsdclrszzwmzj
zzwmzjccmmdyed
yzlyzlg
dclrszzwmzjdclrs，
zzwmzjccmmdyedyzlx</dc:subject>
  <cp:version>1.1</cp:version>
  <dc:language>zh-CN</dc:language>
  <cp:keywords>投影</cp:keywords>
  <cp:category>投影</cp:category>
  <cp:contentStatus>索引完成</cp:contentStatus>
</cp:coreProperties>
</file>