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64440-358F-4F7D-F80F-3CF5EC279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AC0046-1F17-7FFA-BCED-3AD6B28F1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89E9A-A766-3850-F3B5-10D30CC4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CB27D-0E4A-B280-F8D5-1DAA6731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7CC68-6A07-15DE-199C-31674D7D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5EF4F-D3F1-9D6B-91A0-2EB823F3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21E8D-8669-8076-2454-B0AC59F4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6B39-06ED-2117-A4B3-A94004AD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88233-9EAF-04B6-0800-772CCEFD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C0A5B-7932-7482-B8FA-E004FF78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3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297305-E88D-FFB9-45C2-7FDE10191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3C66C-86E0-5D6F-579F-6947B14A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60562-5D40-326D-5225-BE5581E4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4E928-62CD-4FB6-04FD-6ABF1BEE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B8C38-146E-4AFB-26E0-C8C6979C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0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CF7A-08E6-FDCA-1791-08863036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FC857-57D9-3356-8167-8DC234F0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9C885-9ADA-24BB-9718-8D79CA2D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197D-4D8F-9BA9-43D7-FA3D95DC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AE2FC-C6ED-CC95-BC78-3B0177C6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41AFF-41BE-BD64-52FC-C9CF90FF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69592-0EAF-1089-568D-9EBB93D9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A5AF1-A19D-AB76-87EC-E42FBBAA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F863C-FB17-0A19-937B-E1B26B16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0000F-63F6-860F-48A3-B5755C32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47C55-516E-4AD8-8ABC-701C9D29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908CD-48CE-25AC-1E2D-9BD8EE6F2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40D6C-7393-97A0-69FA-D384C409B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37352-E8C9-93C5-3C0A-7CDA605A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1AC86-5D0F-7B07-5A6E-3AA9C091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B471-E4AC-8CA6-1A9C-986AE1B5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20298-FFC5-EB12-936F-E04B8A2A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0A679-ADFA-C7D5-FAF2-21B05453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886FF-E8C9-7302-AE27-DF5D9E5F6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90EFFF-A910-BEA7-0784-1C78FECE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2F7B35-FB81-5693-2059-CE7336B26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2B8E3-0413-66AF-0BEB-C61593A4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ABE60F-A9BF-AA4D-FBD1-BC1C0105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9AF009-237A-26D6-FCD6-87F34059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7F15-0551-83B1-9D5D-66DD9FDB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1238A-7F21-8617-C161-5E0FF8C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F16F04-2F21-F4C9-CA36-110A03C7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71497-F01B-50C6-B8DA-EF288656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D242F4-03A2-A28A-D61F-A48ED5DA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992EA3-7A8D-DD42-ABE1-0027CF0A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89E40A-D714-246C-775A-4C642BA0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0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CA8F-866F-50B7-3E26-CF6D3D1D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1B890-C11A-92E0-95C8-ADDAC269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52353-76A9-5084-D0E9-50EA90B6F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AD5CC-288C-2190-50A2-539E34BB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03033-7CC5-E557-8AB3-CABC2728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84DFC-8D47-5F4D-0178-9E4AE69B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3787-E690-8E1A-FD2C-C692EFE4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7BE69-1456-5E5C-86F0-E9CB51335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6B3E9-4570-06E4-6B09-19BB97CE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88B2F-FC00-7532-700C-AF696238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CA37F-27B3-2B4A-13DC-F8C8F01E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0DA80-22DD-555D-4E99-94714745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641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33C431-04C0-55A7-57C1-76F019FC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6EBC5-AE84-6B33-CA9F-D2956B0B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BA672-C045-8D5E-B354-D114AFBE0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9423-A24F-4F41-A11D-F436496D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50A39-F92F-A88A-51F8-D045D575F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ABA12-7BB0-F9C4-066D-D4E212D9E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27DF-4269-4F02-9824-68906CC7F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 descr="1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3" descr="1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0178.众扬声赞美主</dc:title>
  <dc:creator>Yihao Zhuo</dc:creator>
  <cp:lastModifiedBy>Yihao Zhuo</cp:lastModifiedBy>
  <cp:revision>1</cp:revision>
  <dcterms:created xsi:type="dcterms:W3CDTF">2024-03-10T20:19:03Z</dcterms:created>
  <dcterms:modified xsi:type="dcterms:W3CDTF">2024-03-10T20:19:03Z</dcterms:modified>
  <dc:description>
178众扬声赞美主
1众扬声赞美主哈利路亚在伯利恒平原天使
2众扬声赞美主哈利路亚普天下人将听天使
1齐声唱因救主降生哈利路亚群使欣喜故赞扬
2歌颂声诸岛屿欢唱哈利路亚诸山岳亦同声应
1听彼众在天堂歌声琴韵此佳音传与众犯罪之人
2地上诸圣徒亦要常传讲基督是救主以马内利王
当宣扬当颂赞因救主降生哈利路亚
当宣扬当颂赞因救主降生为人
178众扬声赞美庄
3众扬声赞美主哈利路亚世界人常听候此佳
3音传到群天使歌唱哈利路亚荣光围照满天高
3凡神之儿女当要依神旨将耶稣救赎之名讲人知
当宣扬当颂赞因救主隆生哈利路亚</dc:description>
  <dc:subject>
178zyszmz
1zyszmzhllyzblhpyts
2zyszmzhllyptxrjtts
1qscyjzjshllyqsxxgzy
2gsszdyhchllyzsyytsy
1tbzzttgsqycjycyzfzzr
2dszstyyccjjdsjzymnlw
dxydszyjzjshlly
dxydszyjzjswr
178zyszmz
3zyszmzhllysjrcthcj
3ycdqtsgchllyrgwzmtg
3fszendyyszjysjszmjrz
dxydszyjzlshlly</dc:subject>
  <cp:version>1.1</cp:version>
  <dc:language>zh-CN</dc:language>
  <cp:keywords>投影</cp:keywords>
  <cp:category>投影</cp:category>
  <cp:contentStatus>索引完成</cp:contentStatus>
</cp:coreProperties>
</file>