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27CAE-4C03-8483-9CA4-49BFBF68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12DE74-B00F-1A7B-91DD-44760DB70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710EC-99A2-4674-6AEF-D8ADFB36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28470-9C19-BFF2-60A9-A7098389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ACF80-B0A6-04C3-FB84-D08D2003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5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9B949-06BD-8948-BD89-ACB63288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0D17B-8C89-7C3F-6B23-E5D4D284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3FCE1-469C-E335-0C21-39CD1503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CB46C-E978-402B-ED27-9E18711E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56E08-F97E-8CB0-750C-C8647CA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1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C62717-7ED2-4969-0B94-D40767A1B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493FD-0751-AD5A-419F-F558ABB14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9CBBC-CB18-FAB8-AF1F-F4F8576E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94AB6-8601-5D67-DAF1-CCBD166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4C255-9532-10BC-247D-C390FEF9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0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03031-B378-1B4F-295C-4A419ACD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72D3A-4F04-5A17-1341-7641EB6E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5120B-EE9B-E32C-B76C-3D91992E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B1D81-CFFF-FE75-46A4-93944A18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09F73-21EF-05D5-6014-87FDC3E5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6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69F2D-1EF3-F311-3B08-AF03E869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9D19C-DA8C-B432-EB0C-F2F2A11D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2BFE3-2672-A429-EC85-FF3BDA66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D9EC-F828-A1DA-692E-6C06A3C5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CDF27-43B4-811D-6754-AC9D7A6C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5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41C35-9FB5-76F8-ABF0-A3F6309A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8C777-2154-9ADD-B06B-AB9F02E67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7B9626-03C3-9BB5-F843-69CF109CD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62A54-4F22-1535-ACEF-2BDEABA6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D4759-2EA7-C789-3CA6-C8D2676C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E6DE0-8F9D-7351-DD09-68F00C80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1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12CDF-0A04-C69B-0867-4C435754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DA03E-F65D-2B1A-CEF6-19D2EA53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CAA06-E22E-1557-E846-7F103C55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44658A-F291-639A-3AC5-EA225FA8A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BCAFA2-6DE0-F7DE-E939-8B11529DC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70E187-FA7C-1D44-B5ED-417A99EC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4F18EC-2B55-E630-4A69-81B2E175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A1C41E-2A0F-4CF1-BE14-1BAF51B1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6FD59-7D1F-BE3A-546D-ACEF4273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4DA2AB-9683-5A2B-7BAF-4326393D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B7D3F0-A5A3-793F-8DE6-12A5CD5F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8C08A-8BDA-992B-6E86-0F3FD537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0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7EA927-5679-92BA-944B-537B5B5E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668AA9-B36A-87E3-1AB5-E00639E8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D5807-5802-9BC5-FD90-FA1B39CF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F9A59-77DA-729D-7102-8A5E9982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A0B4F-BAFF-8821-F215-D930C9BE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17A69A-55E9-5249-3F5C-169085AB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C5622-93B7-DC16-1E73-F843BA5A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19F79-BAE5-E96E-2B10-7842074E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62FE5-458E-2633-C67A-4254673E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8A552-280F-E6BC-506D-56913E05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BCE879-3D84-99FA-81A4-F1F23AFDB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8EFDF-CFBA-D684-6B77-F82C625CC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062ED-0C56-4DA0-636E-D9715E1A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B3952-4B81-AB88-2918-EA4E7903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5CB4E-75D5-CDA8-19D9-CE6DE53C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497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1DFAB0-5615-7B98-6807-8CF8C4EF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477CB-8A80-F9AD-2526-E00208BA8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9366-6724-6BBE-B503-11B80F77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55063-04BE-DF34-8EFB-F10760599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A6F15-3694-2D70-59E2-AA240D4A9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 descr="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1" name="Picture 3" descr="18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0180.喜报欢乐佳音</dc:title>
  <dc:creator>Yihao Zhuo</dc:creator>
  <cp:lastModifiedBy>Yihao Zhuo</cp:lastModifiedBy>
  <cp:revision>1</cp:revision>
  <dcterms:created xsi:type="dcterms:W3CDTF">2024-03-10T20:19:11Z</dcterms:created>
  <dcterms:modified xsi:type="dcterms:W3CDTF">2024-03-10T20:19:11Z</dcterms:modified>
  <dc:description>
180喜报欢乐佳音
普天同庆普世欢腾喜报欢乐佳音
齐来歌唱基督耶稣作我生命救主
天使歌唱大地响应领赞荣耀归神
离天隆世撤荣隆恩典真理充沛
神子耶稣道成肉身以马内利来临欢欣
包布婴孩卧在马槽这是万民救主记号
伯利恒城救主降生亚安福音关乎万民，
历尽痛苦拯救罪人钉一字架救恩告成
驱逐黑暗消灭死亡仰望真光得享永生
死而复活活到永远成为世人得救根源
180喜报欢乐佳音
我们同庆救主圣诞高举救恩颂赞
主是真理十架旗饭飘扬各国各方
犹同天军传报喜信因信称义乃主福音
基督流血功劳不朽相信耶稣必然得救，
顺服圣灵跑尽路</dc:description>
  <dc:subject>
180xbhljy
pttqpshtxbhljy
qlgcjdyszwsmjz
tsgcddxylzrygs
ltlscrledzlcp
szysdcrsymnlllhx
bbyhwzmczswmjzjh
blhcjzjsyafyghwm，
ljtkzjzrdyzjjegc
qzhaxmswywzgdxys
sefhhdyycwsrdjgy
180xbhljy
wmtqjzsdgjjesz
zszlsjqfpygggf
yttjcbxxyxcynzfy
jdlxglbxxxysbrdj，
sfslpjl</dc:subject>
  <cp:version>1.1</cp:version>
  <dc:language>zh-CN</dc:language>
  <cp:keywords>投影</cp:keywords>
  <cp:category>投影</cp:category>
  <cp:contentStatus>索引完成</cp:contentStatus>
</cp:coreProperties>
</file>