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C5B1A-B46C-E485-B60E-DEDDF78F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FBA33-1331-574A-B5A9-17E4A999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F5499-BCCB-F78A-1FD9-224BE6EF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9E957-5FCF-2C9B-583D-EB15DEDA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20F26-C0A6-BD71-A5AD-2362A33C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F1A7-FDE3-F646-8F61-A6F97C93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BA2CD-1E36-4158-3D1D-BD50B603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2ACC8-CD01-65DB-A554-06DED8D3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7E7E3-CEEF-04C7-3655-47624F83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C8D2D-CE34-176E-8AEB-7056DF0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5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04F1B-28B6-1310-5FBF-ACFA8FB3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012F-F505-7882-4E2C-99D98324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09B7-0324-A668-F9F3-1ECD6534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AD897-FC19-FD80-27FC-097BD7CB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A1855-9A5D-E746-253A-EA0D354D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8DDB2-7E8D-7B3F-0A80-47AB3F0E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C9EAA-7273-2B53-36C1-7CB7D046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5EBBF-BD69-9050-D325-EA20D748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55C36-0C37-88B0-2384-CD3A739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9E93C-6CBC-5B92-077F-BB51A01D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8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ED76E-7E1F-1103-12BC-36FD9D1C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425B0-E169-C49C-B161-87C0C934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929A1-8EF2-A322-59D3-639A4A7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D2682-4777-508F-BF60-16FA2C4C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0A17-712A-C19A-5D87-01D579A8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22C6-ECF5-C10F-69B0-69FBEE0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56241-FD1F-AC1B-CACD-510466B21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88E6C-5688-2D5A-2940-CD481AB8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C2CE6-6CC1-C8FE-418F-5DF6BE3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ABA29-826C-470F-F8B3-4D61B79B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5E343-9C7A-651C-6F6B-E85E92FF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2F5D-A91D-1D02-0A87-A287381A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C97A6-DA1B-15C2-DFD3-335C08D2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5AFCA-8E44-5F7D-3619-FF4DD40F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DF6455-9D19-EE3E-0073-B3200699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61763-5672-58DB-3EA6-C7AEC390D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90A6E-D9A8-C8BB-F324-E611F720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D32F2-4455-6239-4366-4A8C6E6D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0D5A9-FC98-035F-C2CD-7CBFEEAC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0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7967-53FB-FFFD-5EA5-22F3E8D8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3E6508-26B9-65CB-0C52-E521937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536194-DADA-EF0A-5645-A9055B95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F4869-0EA4-880F-AF43-66A11B6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49759B-FE7E-53C3-4380-80963351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B1989-19F9-7234-3452-13732182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0EBE2-B915-B129-FD7F-1B3866A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2D31-A16C-7DAC-7276-D30D5F5C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B2BE-0352-0C7F-455A-6FD84793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BE69-8368-2024-CBB5-58A2255BF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C4C6C-D631-03B8-A5C7-8512069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46CCA-6375-9757-0853-A05976D7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199C7-F3E3-E153-B8F8-104D03B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C66F-CF40-D7B9-858D-4A2B6E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65C71-3079-A32A-97F2-0BF8C9A19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636C9-2234-4745-C293-F9849B45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64B27-0410-0FA2-2380-681426B8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9501C-A11E-83EA-B21D-6848D8D2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DB7B4-A2D3-F1D7-F8BC-EC1123B9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876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677C8-7075-B89F-0179-FFE21508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309A0-2444-1824-12AD-27308943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F37E-2560-322B-FFAB-CBF450E80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5580E-344F-DAAD-421A-EAB4F09A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84FD-D728-3509-73AB-843D20F40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 descr="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 descr="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0181.荣耀归基督</dc:title>
  <dc:creator>Yihao Zhuo</dc:creator>
  <cp:lastModifiedBy>Yihao Zhuo</cp:lastModifiedBy>
  <cp:revision>1</cp:revision>
  <dcterms:created xsi:type="dcterms:W3CDTF">2024-03-10T20:19:15Z</dcterms:created>
  <dcterms:modified xsi:type="dcterms:W3CDTF">2024-03-10T20:19:15Z</dcterms:modified>
  <dc:description>
181荣耀归基督
马槽里圣婴从天上来降生在两
有三位博士从东方来星光引导
世上的情爱如云如烟只有主爱
千多年前哈利路亚歌声充满天庭，
来到主身边，晚拜君王献上高贵礼物
永远不改变，主啊我要一生跟从祢到底，
181荣耀归基督
天使报讯在伯利恒牧羊人的野
找到真理走上新路重上征途向前
传扬天父奇妙的爱赞美歌声不歇
啊啊天上地上赞歌片
啊啊圣诞赞歌永远不会停歇</dc:description>
  <dc:subject>
181rygjd
mclsyctsljszl
yswbscdflxgyd
ssdqaryryzyza
qdnqhllygscmtt，
ldzsb，wbjwxsgglw
yybgb，zawyysgcmdd，
181rygjd
tsbxzblhmyrdy
zdzlzsxlzsztxq
cytfqmdazmgsbx
aatsdszgp
aasdzgyybhtx</dc:subject>
  <cp:version>1.1</cp:version>
  <dc:language>zh-CN</dc:language>
  <cp:keywords>投影</cp:keywords>
  <cp:category>投影</cp:category>
  <cp:contentStatus>索引完成</cp:contentStatus>
</cp:coreProperties>
</file>