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9CCEF-06C5-31DE-EAEC-3DED351B4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61EBD4-6B27-DDDE-01B7-040BF0DDA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2BCB2-58C2-3220-D7D7-33A66BA5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8BFE-3056-4D50-9561-27E8ADA5F5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97E4C-2358-AD08-43CF-6085D15D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52E79B-B645-92B8-AA98-C5F18DEF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A59-A116-405B-A2B8-5C7A5AB6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3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3EDDB-15BC-17FC-A418-562B3350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E0A64A-C5BC-A9FC-B922-5B9030B29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93F13-D765-C231-5E78-4CACFEB9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8BFE-3056-4D50-9561-27E8ADA5F5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50B8B-C100-4DD4-0B26-3DACBACD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05E8F-6579-5AB6-0254-C6DCC4F4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A59-A116-405B-A2B8-5C7A5AB6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10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D5AE2-D28E-5D9D-20B4-A8606BF85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598818-A632-F871-2E08-E8768BEA7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0D80F-9753-0850-92C0-9D728DDA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8BFE-3056-4D50-9561-27E8ADA5F5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74333-29C5-E38F-E15B-89412BFB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4774B-F140-F156-1862-2873C1C2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A59-A116-405B-A2B8-5C7A5AB6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46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79F04-1ED3-0796-C49E-53FCB4DE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4B220-041D-F21D-120E-06C0E1199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0A278-230F-B30E-8928-C8DB5C59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8BFE-3056-4D50-9561-27E8ADA5F5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D4D61-29D4-712C-C261-661D9F8E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40B5B-1099-DF1C-8882-0A15C14A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A59-A116-405B-A2B8-5C7A5AB6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16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9C6A9-03C3-1F58-12BB-BB024793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37968F-9611-FAEC-9065-6BC6BE9C2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9C4FB-F232-94C1-28C8-69FB9C2D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8BFE-3056-4D50-9561-27E8ADA5F5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DD1453-9B72-B217-6E52-BF9BADE8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4FC5B-FD19-88CF-091A-8D90709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A59-A116-405B-A2B8-5C7A5AB6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45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45E35-15AE-8163-3037-D99E1887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156FA-13A2-EEA2-765C-AA37F12A3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7515A4-68ED-503D-BE03-14E872711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3F5CD0-E590-5A6C-238F-BD3681EC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8BFE-3056-4D50-9561-27E8ADA5F5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CB03A0-6179-D835-BDCB-0DB836C1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AF8A1F-87CE-5CE1-A763-95E2D97D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A59-A116-405B-A2B8-5C7A5AB6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9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1A1FC-986F-D788-887A-36DFC4AC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B455BF-4768-3C2A-779B-7AD2F031E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947013-D012-135B-FCFB-F1F9E2343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9BAE34-0BF3-98AD-1874-FCA5026C4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B2F384-C54A-4268-6F8D-71EFD96ED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973744-5741-EB85-3EDC-65D6B6EF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8BFE-3056-4D50-9561-27E8ADA5F5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2C0233-292D-281F-5FB7-D2B2D4B6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9A6F7A-EC23-EDC6-CCC6-91D40CD5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A59-A116-405B-A2B8-5C7A5AB6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8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42F8D-F6BC-A120-147B-A2C44E10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E66D39-0B57-2640-A0B7-DFCF74B8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8BFE-3056-4D50-9561-27E8ADA5F5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F33420-6F9E-EF00-EF83-4BB1D1A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14EC34-871D-C251-C07D-05B401CD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A59-A116-405B-A2B8-5C7A5AB6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79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87EC3C-EACA-CEA9-0081-0902E841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8BFE-3056-4D50-9561-27E8ADA5F5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D87A1-7054-E32C-7EEB-1838481BC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C1486A-EFAA-B689-0E2A-7F0DD8B2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A59-A116-405B-A2B8-5C7A5AB6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40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2E49C-440A-1858-CEBE-31530FD4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1B1DF-C218-7B8C-1210-33B4DC227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C343A3-EFDF-5F00-8DCA-7CFCAB33E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DB633B-7A69-6EF2-8196-803C6E5C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8BFE-3056-4D50-9561-27E8ADA5F5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11DDC7-1043-8CFC-FDB1-68ED437B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9C622B-4B78-AB2A-66B3-4A560FC5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A59-A116-405B-A2B8-5C7A5AB6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6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356B0-E10A-2F0D-CD06-E71857972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825DD4-7DC5-8425-5642-645717715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98C97E-8ED6-CB37-EC17-F84E11B14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67D727-0C66-8733-F119-FAB0CBDE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8BFE-3056-4D50-9561-27E8ADA5F5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67AE74-8B46-8FBF-B644-5B8F6D4A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A0D55F-4C3C-52FB-B105-8B269D6F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A59-A116-405B-A2B8-5C7A5AB6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744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B1590F-A0E1-2805-E70F-E2A1D439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212B4B-37DF-A031-C542-FFDF5692B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ADEFE-0CE7-5A39-B24B-FDDF21593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98BFE-3056-4D50-9561-27E8ADA5F5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1FEA8-DA25-9F7F-4490-D21F4B13D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9BA06-68D7-5167-DC1F-C83EC1B4D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6FA59-A116-405B-A2B8-5C7A5AB6A4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16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4" name="Picture 2" descr="1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19" name="Picture 3" descr="18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0182.圣诞钟声歌</dc:title>
  <dc:creator>Yihao Zhuo</dc:creator>
  <cp:lastModifiedBy>Yihao Zhuo</cp:lastModifiedBy>
  <cp:revision>1</cp:revision>
  <dcterms:created xsi:type="dcterms:W3CDTF">2024-03-10T20:19:19Z</dcterms:created>
  <dcterms:modified xsi:type="dcterms:W3CDTF">2024-03-10T20:19:19Z</dcterms:modified>
  <dc:description>
182圣诞钟声歌
1圣诞钟声四面飘逸古老的领歌八方传递
2圣诞佳日已经来临唤醒了被捆的奴隶，
1天边回响大好信息地上亚安人增友谊
2有如滚雷轰鸣大地世界变迁日夜夜
1天边回响大好信息地上平安人增友谊
2有如滚雷轰鸣不绝地上亚安人增友谊
1当当钟声袅袅钟声袅袅永不止息当1当
2当当钟声歌声缭绕不绝圣乐飘扬当当
1钟声袅袅钟声袅袅水不上息永不上息
2钟声歌声缭绕不绝圣乐飘扬庄严刚毅
182圣诞钟声歌
土华路新有大然亭唱大
北忘菜艺正豆不影金南天心
12沉睡的灵兴起兴起兴起兴起仰望主，因为
12当当当：当：
</dc:description>
  <dc:subject>
182sdzsg
1sdzssmpygldlgbfcd
2sdjryjllhxlbkdnl，
1tbhxdhxxdsyarzyy
2yrglhmddsjbqryy
1tbhxdhxxdsparzyy
2yrglhmbjdsyarzyy
1ddzsnnzsnnybzxd1d
2ddzsgslrbjslpydd
1zsnnzsnnsbsxybsx
2zsgslrbjslpyzygy
182sdzsg
thlxydrtcd
bwcyzdbyjntx
12csdlxqxqxqxqywz，yw
12ddd：d：
</dc:subject>
  <cp:version>1.1</cp:version>
  <dc:language>zh-CN</dc:language>
  <cp:keywords>投影</cp:keywords>
  <cp:category>投影</cp:category>
  <cp:contentStatus>索引完成</cp:contentStatus>
</cp:coreProperties>
</file>