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BDB30-2A65-15B3-2479-24D646E38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DDE3E3-BD2F-A69C-F041-4D4EA3CF2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3C155-00B2-A99E-D8BC-777033BD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84FE0-354C-14A1-D557-E23D98E5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8AE56-C29D-8D9C-6D4D-6CC5EC30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DC603-65CF-68E6-9D87-3A45696E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A9B406-1F4C-A0FE-7548-4A960FE62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178BC-7426-0021-872D-FBE3ED06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2DB4D-0036-9E39-9AE2-AED0CDFF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E2270-F66B-4655-D631-8B782E91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4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5C584D-1A5E-E3DD-DCA4-FFB2A8801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9553E1-E236-7CE9-303C-82776CBBF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50F77-0828-8683-AB2F-F3826486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14344-612B-8927-FBFE-B553BD8E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B96DA-CD4A-A04C-81FD-F9C515FC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1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AE413-C64A-E5E8-B19F-43C43DDD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C6166-390D-C6BC-7B71-4153A69D0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E3127-D935-0603-4CA2-68E7F466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C2BF1-BDC8-1B74-DCC0-E081FEB9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0CD8A-64AB-D4A9-3C42-9D8B16DA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2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2234E-2BBE-6E6F-DC00-582FCF48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58D446-EFD8-1A95-CB66-001811C11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548C5-FF70-BA73-263E-F8D2C8F3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70077-DDBA-C6E1-2CB5-43F7DD1C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018D1-FE18-1C59-73B4-E650EFA8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1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F5B86-2081-8535-35FC-126B4F47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6CEAB-9E91-DD85-6323-234CA565A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66DEE9-3D55-A03F-C1ED-E6EE8EF9A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75CAF3-7625-0D39-9161-9DAF42C5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B2091F-8F5D-A5DF-0FCB-A5AE0B4B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67F32-F7E3-1C8E-BE64-7F01E097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3E00D-F0AD-1702-571E-0661417E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C43F07-5762-E9C3-A241-43E4DC638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68A2B3-1807-9C34-C517-F20CDE9A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79CE3A-98BF-C772-FEF5-EF8B9F2B3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00A974-214E-5215-9FC4-91C7F34B6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DC653A-0C39-37CA-00EA-40AF8971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0E53A7-E109-4195-068C-0B0DB8A7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8D8410-40FD-5E17-2563-65785941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8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98A9D-32CA-629D-2ABA-FA472B8A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7EA653-6A50-39E3-B71E-BFBE4179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37A105-E702-B55F-CADA-3D33E539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462463-37FB-0A95-1508-48FF21E2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6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2F2C85-EEDB-3BCB-540D-A4122B34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700CD2-5DDF-CDA6-348B-49D5FF84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3991D-0C8F-9EFA-D2A7-7C302FB6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0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8DD7E-9237-2C9D-51EF-6105B036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DE8D4-9052-40A4-16F2-7613B7031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B3DB98-6641-5B28-A9DE-22FFC2BB7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BABA4-67A2-0794-E60B-1A582063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A8297-B678-69E3-3D32-74636257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EBB45-FDD3-3E7E-596B-AD0945AD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4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25BC0-4A2E-9E98-D6BB-91C8A66D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72E1B7-792E-55CB-79DA-C3A5B0C1F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84722D-0594-CDD8-BC79-E0BD6F5D6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180FF-0AEE-7DF3-AD9B-F385377C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08D08-5136-4DA3-6CB7-B9A01C87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088EE-89C1-9F24-3E45-D50381BA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921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9A57BC-A8BD-97E9-AB3C-683B4B62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07A093-6503-2EB1-3CBE-7100EC4F3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71822-1D36-8CCC-098A-1E715F86E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2F3F6-0BAA-4AF2-BE31-8A87C20202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55D4E-E42D-5CB6-D3D8-2B2C2687D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E38C8-A73D-2E1C-22DC-B9A263DC0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94614-A66C-4512-B50C-AA7960154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6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8" name="Picture 2" descr="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3" name="Picture 3" descr="18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0183.玫瑰花开放</dc:title>
  <dc:creator>Yihao Zhuo</dc:creator>
  <cp:lastModifiedBy>Yihao Zhuo</cp:lastModifiedBy>
  <cp:revision>1</cp:revision>
  <dcterms:created xsi:type="dcterms:W3CDTF">2024-03-10T20:19:22Z</dcterms:created>
  <dcterms:modified xsi:type="dcterms:W3CDTF">2024-03-10T20:19:22Z</dcterms:modified>
  <dc:description>
183玫瑰花开放
赛杏的姿鑫花装器摄花
是来自耶西家族大卫的后商
藉着童贞女马利亚生子统治万方
明亮的小花朵啊在冬天寒风中成长
感谢那天父宏恩万民得享安康
玫瑰花已开放
在犹太的沙仑中玫瑰花正开放，
在犹太的沙仑中政瑰花正开放，
藉着童贞女马利亚生子统治万方
啊藉着童贞女马利亚生子统治万方，
感谢那天父宏恩万民得享安康
感谢那天父宏恩万民得享安
玫瑰花已开放
康玫瑰花已开放</dc:description>
  <dc:subject>
183mghkf
sxdzxhzqsh
slzyxjzdwdhs
jztznmlysztzwf
mldxhdazdthfzcz
gxntfhewmdxak
mghykf
zytdslzmghzkf，
zytdslzzghzkf，
jztznmlysztzwf
ajztznmlysztzwf，
gxntfhewmdxak
gxntfhewmdxa
mghykf
kmghykf</dc:subject>
  <cp:version>1.1</cp:version>
  <dc:language>zh-CN</dc:language>
  <cp:keywords>投影</cp:keywords>
  <cp:category>投影</cp:category>
  <cp:contentStatus>索引完成</cp:contentStatus>
</cp:coreProperties>
</file>