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52F6-1A40-6FEC-CB2D-E4322803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AA8FD-BCCF-2EA7-FF73-BAEC35BE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B8952-7680-EC3C-A466-7EF600C9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CF30D-D0B9-F4F2-B2EB-428AB741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D71D-EAEC-6AAF-B227-39CEC37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B9D4-58B5-A2FB-A4A1-81BBF2D9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20FE1-0EAF-1253-721F-5DF878C7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4025D-FC3A-1944-9A1A-FD7DD251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F443D-4ADE-E72F-20C3-6FEEE4EC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4B690-9178-3919-ED89-44160A5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ABA24-0113-D5F7-18D0-F06A5491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8BFFB-21CA-38B6-25FE-F884AFAB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491A-11CF-0469-7708-775E2156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FE529-46AE-3E6F-9CA5-16EB84C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62BBC-5089-C1B7-755A-1BE3F3B5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9C11-EBFA-FFB8-2296-819ED1CA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579EA-265C-9925-BA20-9C038A40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AD00E-A858-637B-23CF-EC9CFB78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32D38-DD1F-365E-F2E1-64FF2FA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1775D-D933-A9A7-F115-AB38930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97950-534F-C894-D08E-C40B234D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A0A58-AC8A-6D43-43F6-244ACA191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3AB0F-7DB7-2A40-50AF-6A5475A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A74F9-44C6-20B1-568F-27476F32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52658-A2C4-CF36-B76D-4AD59F0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0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F7D0-8D3E-411E-C357-F030DD1B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AF84-B3F0-B0A2-7AAA-12C048D30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FE334-CDE3-00BC-50E5-C30BA6E87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3E7CA-26BA-301D-F2A1-238DFB20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059E3-14D8-0319-8B69-0249C911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1A48E-A1B7-659C-CC6B-82797D1A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C503-6156-DFA6-FEDC-CFF6948F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6BEF4-07DB-C093-478F-08A87E4A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4290C-109F-AA6B-53EE-3626378F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74987-B3F8-A57B-A66B-5D20430F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C3108-ECBC-70D5-287F-70D643F9F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97343-33C3-31E7-E5C7-4E69AE6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F2CE7-2F80-7791-79FF-0002E6B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8BCEA-884C-5BA8-90B3-AA471A9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875A8-21A2-A5FF-BD91-7E237C52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753D4-1BCE-FC0E-5D7F-92B6793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0D012C-A3A3-5AC7-24FC-A0A4157A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8C91A-9505-7425-FD4F-BF607EBA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6CECC-0EF1-52E4-04A8-B6DF81A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02851-287B-E024-00C1-3DE3DBE4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CAE21-D3FD-EA88-05A9-AF36FF0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A1A6-708B-8E5C-F274-42FFC986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D08C-1974-3851-F05A-A4E2E539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86F11-8B35-EB18-F6A2-E5E2794D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D05DC-6F52-90CF-7A17-28D675C1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2ED92-4B34-B6D5-61E7-6CE936AD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750EE-BF08-6E38-F9FB-B0A4CF51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6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552A-95AB-E34D-B771-92C22883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D5AED8-9714-47E3-0F5F-7D2B09FFC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B0FB2-1507-E20F-9853-C761A398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489A9-D80F-CC99-D132-2B14025D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DFAA0-152C-31A7-B98E-8755DFAC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23BC1-887C-961D-229F-485BAF8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53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B4B74-F13E-D3FB-788B-A1B0FCB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9749E-E326-B409-EC35-DF22B2AA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3468-8E79-8074-E8A6-1F8006BEA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EA95-32DE-422A-BF43-6F5334E569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F9299-72DB-A178-12A4-C49F13AC4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3E793-F161-747A-0654-C26A32677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910-6083-4D39-AD30-535B8B94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 descr="1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0185.马槽颂</dc:title>
  <dc:creator>Yihao Zhuo</dc:creator>
  <cp:lastModifiedBy>Yihao Zhuo</cp:lastModifiedBy>
  <cp:revision>1</cp:revision>
  <dcterms:created xsi:type="dcterms:W3CDTF">2024-03-10T20:19:31Z</dcterms:created>
  <dcterms:modified xsi:type="dcterms:W3CDTF">2024-03-10T20:19:31Z</dcterms:modified>
  <dc:description>
185马槽颂
1约瑟和马利亚奉召回故乡风尘仆仆来到了
2小圣婴到人间马利亚用布包放在马槽干草上，
3耶稣祢多伟大降生在贫苦家为救我们得水生，
1伯利恒城下客店无空房借马棚把身安，
2忍受饥和寒世界如此大人子却没地方，
3甘愿躺马槽景星来引导天上又放光华，
1大好信息传四方救主诞生了救主诞生了
2天国君王如此来谦卑万古传谦卑万古传
3天使唱哈利路亚主名多荣耀主名多荣耀
185马槽颂
马糟马槽你是圣婴的襁裸
马槽马槽你是救主的摇篮篮
播篮啊播篮摇篮
马槽马槽你是救主的摇篮
马槽，马槽，你是救主的摇篮</dc:description>
  <dc:subject>
185mcs
1yshmlyfzhgxfcppldl
2xsydrjmlyybbfzmcgcs，
3ysmdwdjszpkjwjwmdss，
1blhcxkdwkfjmpbsa，
2rsjhhsjrcdrzqmdf，
3gytmcjxlydtsyfgh，
1dhxxcsfjzdsljzdsl
2tgjwrclqbwgcqbwgc
3tschllyzmdryzmdry
185mcs
mzmcnssydql
mcmcnsjzdyll
blablyl
mcmcnsjzdyl
mc，mc，nsjzdyl</dc:subject>
  <cp:version>1.1</cp:version>
  <dc:language>zh-CN</dc:language>
  <cp:keywords>投影</cp:keywords>
  <cp:category>投影</cp:category>
  <cp:contentStatus>索引完成</cp:contentStatus>
</cp:coreProperties>
</file>