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592F0-4E66-E410-E304-24B57762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74B7E-6181-B468-7378-03C3439E1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E77D7-CBF2-6958-63CB-D71E0C2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BD06B-1FAB-A63A-6C30-BA55D839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1CAB5-569B-88B5-4B42-296126E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E724-1D76-FA9A-B1A9-3BE76F41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43C88-5E64-9EBD-7F74-BF123B4A7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B8D81-246F-2E66-8BD1-A5C99693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871E5-0F00-9537-7C6E-3DA9050C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7B878-432B-F85F-0A4D-1AAB766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8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98E322-8B69-F259-4720-8FE815E86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1A47A-0D69-6E1A-9247-0A77F2AB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4D11B-1B9C-D474-778D-FC59CF5A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4C90C-3236-A5BF-16D2-F24927E1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2D25A-E44D-162B-0CF3-07498F35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6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5D507-3F17-B75B-6B7B-A9F21661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385B2-9B9A-5A79-EF41-95401F7B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25564-C435-8885-FE4E-4E4D0347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7513A-B903-38B2-250B-32A3BFA2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3CD9-44B4-9765-7BCB-CB130ABC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3C0A-8842-C6A9-3354-709011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3A4CD-CE06-5557-403C-60DED956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A356-8426-A1EF-5EC0-21FF2C11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9E59-C65E-5804-52CE-D3C7E982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1D6E8-03F3-E3AC-525D-55C53B65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0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369E-B8EE-1D84-AF78-3BFB901F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61213-3614-EF67-92F5-F57E26C0B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A26F9-7FBB-228B-7C87-5E62ACE9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28D20-FD9F-B0E5-D5AC-D49262E4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58CF4-97FD-EBBA-E806-ED060432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FAE1C-B519-D5E6-FE20-F0F85681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7040-8CCA-E0D2-3FC2-9FDC3106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37890-C800-93A5-D312-0B081FB7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6076C-11DF-BA00-9CD0-213EA9A69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0B38E-44A8-EE61-F7DE-23E504E8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2CF62-6AFA-C07F-A737-BECC5CF59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35B365-AAB8-2DC3-3E28-537B5F9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725FE-C20C-13D6-EB89-DD226000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3C5C86-D66A-E0C5-3881-3BACDF9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99E1-5339-7E98-AB12-2C6E7CE4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9F9D93-F96F-4292-F6FF-794E0B28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555D1-D989-8A6E-BA2F-6D17095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AB52B-CA3D-848B-6F62-C0B8E1E9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CBBBC-9876-38DF-16BC-76B898D3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CB5C74-8181-42D0-D485-6B94EE86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F40AB2-8B5B-44CF-D2AD-95A3757F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935F-9DB6-DA32-4680-1C1F359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DF2EA-5C04-D3A6-CCB8-5B8A6C0E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01214-7989-1CFE-A328-00EA39EC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EDB08-295C-5AF1-065D-740F6EC3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213FA-6592-4DBE-69F9-1FF62FA7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9D5EE-937B-217E-72C8-3591D9F3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7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70A93-7655-C550-4974-B950B6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23733F-6D62-B010-A461-D17B9B0C7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992AE-6D26-C787-2CD6-3E5BE51D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7EBBA-DC71-27DB-D3C8-382F220A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C91A4-ECCC-25E1-82DE-8C8A1B44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B8F5A-60F0-3ACF-C25A-42C307FD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13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CD8802-CB2D-31E3-33B8-D2251AD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33C02-90D4-6CF8-7090-348D5D45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55355-CE71-86EF-1FEE-1DCC3960A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9C7B-FA8C-4AD8-984A-A76B2BA300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421A3-B7C7-7250-113E-D5A20C5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CC01B-E8E0-FB4B-99D6-426BBA83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60D4-4911-4DEA-BD6B-2FF9A0C2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 descr="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15" name="Picture 3" descr="1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2516" name="Picture 4" descr="186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0186.耶稣明亮晨星</dc:title>
  <dc:creator>Yihao Zhuo</dc:creator>
  <cp:lastModifiedBy>Yihao Zhuo</cp:lastModifiedBy>
  <cp:revision>1</cp:revision>
  <dcterms:created xsi:type="dcterms:W3CDTF">2024-03-10T20:19:35Z</dcterms:created>
  <dcterms:modified xsi:type="dcterms:W3CDTF">2024-03-10T20:19:35Z</dcterms:modified>
  <dc:description>
186耶稣明亮晨星
1当年圣诞之夜，东方出现一颗晨星，
1镶嵌在那天空灿烂晶莹放射光明，
1群星围绕四周点点参差安静停立，
1闪烁柔和光芒，装饰宇宙更加美丽
哦耶稣基督就是那颗明亮晨星
池永辉煌引导圣徒前行路程
186耶稣明亮晨星
2东方几位博上结伴同行寻求真道
2他们穿过荒漠跋山涉水不怕路遥，
2晨星照耀在前黑暗之中指点行程
2到那客店马棚朝见救主亲爱圣婴
哦耶稣基督就是那颗明亮晨星
池永辉煌引导圣徒前行路程
186耶稣明亮晨星
3今夜浩瀚天空，群星依然闪烁柔光，
3日那明亮晨星未曾出现在那穹苍，
3</dc:description>
  <dc:subject>
186ysmlcx
1dnsdzy，dfcxykcx，
1xqzntkcljyfsgm，
1qxwrszddccajtl，
1ssrhgm，zsyzgjml
oysjdjsnkmlcx
cyhhydstqxlc
186ysmlcx
2dfjwbsjbthxqzd
2tmcghmbsssbply，
2cxzyzqhazzzdxc
2dnkdmpcjjzqasy
oysjdjsnkmlcx
cyhhydstqxlc
186ysmlcx
3jyhhtk，qxyrssrg，
3rnmlcxwccxznqc，
3</dc:subject>
  <cp:version>1.1</cp:version>
  <dc:language>zh-CN</dc:language>
  <cp:keywords>投影</cp:keywords>
  <cp:category>投影</cp:category>
  <cp:contentStatus>索引完成</cp:contentStatus>
</cp:coreProperties>
</file>