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8489-42C2-F0C2-174A-FA9CC745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1786A-EF95-F742-BA69-27D1856A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29FFC-4FE6-05CE-3549-1EF5374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9442F-B52D-27DC-01A1-87621B1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A4269-61E6-18A5-A235-2E9DB83D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F35AD-F70B-06AC-1E12-93836A2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2BDC5-FB9C-CE1A-416C-53745EB2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442E8-F322-A647-7DB0-184D83E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073C5-EE08-0580-CE4F-C76ABC6B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29A9-8D94-74C0-5012-80A9BF8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DAA487-1FCC-C68C-DC23-9082CA1AD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78876-F9FD-9F39-6DF6-6732D791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8FECE-93E7-62F7-DA96-2F986FF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2B8E6-EBAE-59C7-972A-E503991E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CFAE-6EB5-5825-2021-34B041E5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AA4F-CA97-2619-8DE6-98748E80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A913A-3808-AC2B-CAF2-CBDB3D25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E853C-2F5E-3506-99AD-F4F6022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D2C53-2CCD-06BF-2C75-E1BD9032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81709-AD24-BA31-A8C4-2DA7F8BA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5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613BD-4C79-AB87-F053-557107EA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9856-4D00-8C7C-3186-9F4D2538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8F50B-AE2F-B25E-BAEB-ECB737E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6966D-3B3A-C330-35E0-DA7CABA9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B8C61-8A62-D478-3B6E-28C9831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803B8-C580-34CE-97E6-37116C15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A3501-11A2-86EF-32B2-1AB7393C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CC63D-E10E-5F76-F99A-2D424A38F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B6656-FBDB-F139-371E-9AC90482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B1CA0-20C9-00BF-B9A0-265CD8E9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3FE90-B7F6-4E22-83F0-F492D07E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29618-E8C0-5927-32E2-67235AE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38E5C-2B6C-4A08-830C-20078664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43D6E-D7A6-E591-8F55-D1A87B6E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9173B-83C9-45B0-EF6F-B18143D67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426C85-03A8-00E1-FB25-F014A9DB4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253E-02D6-F342-8194-BFC1865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7AC28-2042-994B-9390-12A31D2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0A1054-8817-8C1A-B9FD-389634E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5E1A9-C55B-E919-7810-ACC3B83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CA527-F59B-6B8F-2D30-C07352E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DEE233-841C-1A95-F03A-2885B2A6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F94F7-5097-E50D-3885-8521ECD2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19E3B-79F5-50F2-0AD2-456BCCBD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94B710-63D4-CD1F-4B9C-333B56D5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850FB-E783-4012-C002-542A69B8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3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49D3-9DE8-AEC3-3286-2B6DAC1B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8A5FC-4D27-E07F-0DD3-C073CE5F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66450-D329-725B-5955-CB29752C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D05FA-F69F-1A8B-ACD4-F94F66EC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3F537-FFCC-2AC2-4C5F-77C259C7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3460F-683D-5AE0-9F30-99926C37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05612-AD16-40B4-94BD-CF098DB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765306-7906-5415-35D8-1BEF427C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823131-4F98-521D-07E6-212ED4E6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94017-56BB-5D1E-4B45-1AE7CC02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B462C-325E-6EC9-2D2D-5DED69E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1E808-8BDA-82BE-A822-2765244D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303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574E3-1D6C-68D0-E512-8081EEBC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77CC6-2B7E-C493-1AAD-F02C42A6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00A5C-B625-55D8-499B-DA73EFF71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AE448-16EA-61AB-0F85-24B537A3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7C2B6-1C7C-C1C8-270C-D71F105DE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0188.耶稣降生</dc:title>
  <dc:creator>Yihao Zhuo</dc:creator>
  <cp:lastModifiedBy>Yihao Zhuo</cp:lastModifiedBy>
  <cp:revision>1</cp:revision>
  <dcterms:created xsi:type="dcterms:W3CDTF">2024-03-10T20:19:43Z</dcterms:created>
  <dcterms:modified xsi:type="dcterms:W3CDTF">2024-03-10T20:19:43Z</dcterms:modified>
  <dc:description>
188耶稣降生
1耶稣二得胜耶稣是三世人与天军欢呼颂扬
2良辰美景分普天同庆天军奏乐分布告隆生
3万世之主宰管理群生，人类遭沉沦藉主得救，
1万邦皆饮崇万民皆尊敬世界和平人类尽蒙恩
2奇妙故事传说救主尊荣圣子耶稣临世救万民
3我今愿献奉崇拜以欢迎耶稣我主我尊敬主名
天空开朗银河辉煌明星灿烂祥光满穹苍
荣耀荣耀荒郊有牧人巡羊众天军告以祯祥</dc:description>
  <dc:subject>
188ysjs
1ysedsyssssrytjhhsy
2lcmjfpttqtjzyfbgls
3wszzzglqs，rlzcljzdj，
1wbjycwmjzjsjhprljme
2qmgscsjzzrszyslsjwm
3wjyxfcbyhyyswzwzjzm
tkklyhhhmxclxgmqc
ryryhjymrxyztjgyzx</dc:subject>
  <cp:version>1.1</cp:version>
  <dc:language>zh-CN</dc:language>
  <cp:keywords>投影</cp:keywords>
  <cp:category>投影</cp:category>
  <cp:contentStatus>索引完成</cp:contentStatus>
</cp:coreProperties>
</file>