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FD5B8-340F-E99E-EC6E-B2A1D9C9A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371447-6F76-6358-189C-47DDA63FE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35411-BD63-0B6A-CDCD-F1FE7348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C32-B402-43B3-9B3B-CF97CDB291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37F91-4BAA-A293-05ED-3CE6654A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F9F72-91D6-7585-F768-5A8F45FE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FF59-B339-4EE1-AA24-8459DED0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6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7D09F-5AE3-3A5D-C525-92DB2A65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67BEC1-F888-5687-F54C-C7884BCF8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9D65C-3D77-B13A-B9E1-E6607FA7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C32-B402-43B3-9B3B-CF97CDB291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25787-72ED-F7AB-F619-D9183445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FBA6F-C93A-16F1-9B0A-97C132B8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FF59-B339-4EE1-AA24-8459DED0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8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05687B-8F25-ACC8-E97D-CED69BC17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3824AA-2DE6-08E9-C408-6D5E6AC89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6E26F-5D40-7ECE-53E5-F0D2310E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C32-B402-43B3-9B3B-CF97CDB291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94537-721F-41A1-EE90-2E82443B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01665-24A7-35CD-93AB-A06D55A2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FF59-B339-4EE1-AA24-8459DED0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23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A46A0-52E1-1E7A-9FD4-C180F6D4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B1C97-A19C-6767-210A-610106A9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1B7C8-4093-8010-6A58-87425FAE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C32-B402-43B3-9B3B-CF97CDB291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AE90C-45D8-A09B-AEE6-9BC67040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5721E-50BE-5846-8B67-A85EA9C8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FF59-B339-4EE1-AA24-8459DED0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31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1C85-4BEC-4BAF-41CE-A3E1E4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C7D420-A344-4E6E-E3A0-F82FAE94C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CEF6D-EA8D-BB70-8921-9CBEA4CF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C32-B402-43B3-9B3B-CF97CDB291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A889E-914B-5767-D8FA-1D01DD3C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60337-7EC2-18CE-832B-96D78AED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FF59-B339-4EE1-AA24-8459DED0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6795C-C7B6-EC3A-2595-4382FB74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A891A-B0C2-6A70-8C25-61B074B17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5D922E-CB83-EF45-B0BB-CE1645602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29AC7E-4E49-3065-91D9-423CFA48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C32-B402-43B3-9B3B-CF97CDB291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B5BA6-D272-8C99-998F-FD0A19E2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22BEC-AE21-A00D-1083-AC56ECC4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FF59-B339-4EE1-AA24-8459DED0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96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8FE52-0B3E-4B92-E56C-6B5893BB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65F259-9447-6C01-2453-CBC1770AF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DD8F14-D8B0-B376-D42E-3DD2672A8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9848AE-CCEF-EADC-E1BF-57A5EEC4B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5FBAEB-B4B5-4D2D-A18C-E6CCAD199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842C5D-3852-AA7C-664F-90AF19E4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C32-B402-43B3-9B3B-CF97CDB291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3A8FBD-A6C2-F3DD-DF53-933881E9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1CD9DA-25E4-2135-6AFE-49C934C9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FF59-B339-4EE1-AA24-8459DED0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31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61D2-1018-C887-8026-1B067CFD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3B3C2A-7A31-75B4-616C-5E0E89FE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C32-B402-43B3-9B3B-CF97CDB291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F4A8B-84CA-DC7E-83DF-479744F8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E75B8F-A379-3139-6C60-7BF4C740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FF59-B339-4EE1-AA24-8459DED0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43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39CE1-5380-5E3F-497B-4AA868B8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C32-B402-43B3-9B3B-CF97CDB291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036697-9D79-88A9-007D-4E090256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901C5F-F714-F84F-AD0A-A501F56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FF59-B339-4EE1-AA24-8459DED0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36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E5483-D7AC-24D5-BFC0-B1AAFFA6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0A0A9-6402-47C0-91FB-66F40B3F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C65E24-0541-5CDC-35D1-E8B78DEBE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58875E-E7DB-463B-DD23-761A6F52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C32-B402-43B3-9B3B-CF97CDB291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E71BE-4E4F-1EED-9C59-8C369D72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2C78E-5747-5A6B-4ED6-76194CFA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FF59-B339-4EE1-AA24-8459DED0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2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37607-5B24-9BCB-CE62-192754CD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2C78A4-859D-C65D-871F-D71EF189E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CC046B-131D-91F6-8831-F281FA5BA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E9B65-362A-A098-7C2A-17F3326B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C32-B402-43B3-9B3B-CF97CDB291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CB505-AC4D-A603-32FC-23919B66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076932-979D-75C3-5F2A-23DA1206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FF59-B339-4EE1-AA24-8459DED0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9953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9B50A5-895D-4245-2102-FD661039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1FDAA-7E57-FFA0-1409-DD4D0236D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63892-1668-6EDD-6CB0-18B2D6611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8C32-B402-43B3-9B3B-CF97CDB291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EA286-ACAE-BADB-404E-E928388CC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ECD33-4AD0-59E7-878D-40A63FD1A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9FF59-B339-4EE1-AA24-8459DED0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1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2" name="Picture 2" descr="1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0189.救主降世</dc:title>
  <dc:creator>Yihao Zhuo</dc:creator>
  <cp:lastModifiedBy>Yihao Zhuo</cp:lastModifiedBy>
  <cp:revision>1</cp:revision>
  <dcterms:created xsi:type="dcterms:W3CDTF">2024-03-10T20:19:47Z</dcterms:created>
  <dcterms:modified xsi:type="dcterms:W3CDTF">2024-03-10T20:19:47Z</dcterms:modified>
  <dc:description>
189救主隆世
婴孩主耶稣曾来自天堂隆生马槽里无枕无床，
天上众天军送主下凡尘基督降生犹太伯利恒
今日庆贺救主耶稣隆生我们大家得着有希望
万众一心颂赞至高真神特差儿子耶稣下凡生</dc:description>
  <dc:subject>
189jzls
yhzysclzttlsmclwzwc，
tsztjszxfcjdjsytblh
jrqhjzyslswmdjdzyxw
wzyxszzgzstcezysxfs</dc:subject>
  <cp:version>1.1</cp:version>
  <dc:language>zh-CN</dc:language>
  <cp:keywords>投影</cp:keywords>
  <cp:category>投影</cp:category>
  <cp:contentStatus>索引完成</cp:contentStatus>
</cp:coreProperties>
</file>