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7501-E835-B043-A17F-AFB41EE5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FD64E9-C043-5A71-48B1-CC004574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D44C6-882B-D86B-3083-32DE971A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0144-944A-719F-423F-A60CD86A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A9E5A-A51B-0624-E003-3C7176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6AA5-D526-EBBD-EBC5-015EA5C3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7C64A-0194-38B3-DC5E-C1A9F02E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3C958-ECF1-9D19-7597-973D9F24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64F7F-4733-3E6A-5114-3F52CCD1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270BC-1619-7FE4-0238-3A5798F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3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FEE8C-51A6-9193-F2C6-A79AB71E3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D79D0-A0D8-4270-148D-0FC29A39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AB0F2-D404-55F4-87DE-714C3CB7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66B39-22D3-5108-0E97-A39329B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5A4D-9CF3-0ABA-65FD-A1523A8D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ACDB-4CBC-70AB-C2FB-472DB16C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03C6-8B09-D433-032A-18BA2A0A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E7C30-7443-FB97-38F4-5569A33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48560-3BF5-0FEC-C5EE-A53DA106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96620-9BBA-F2FC-AC8D-D3501CC6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E3-5C3B-934A-93AE-0686767F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1E42D-2FFD-25FC-7F13-7AF3955D0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B421E-5726-0CA1-90ED-AE07FB50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4B47E-A898-05D6-8A9C-9C4F420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6F01F-6582-8C4C-27BA-D696219F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4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B709-EE0D-03F4-41C3-DEB3145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03E53-F517-5040-0661-6D806C825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52F44-2D1B-BA7D-2B4B-FCB88E7D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E63CB-853D-0632-58FE-39B4124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1070C-2363-6DF0-5862-27E8734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B6089-E5D1-B9B5-51CC-FC9642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E43E-753E-AD93-3BBA-D0BE491F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F956-F4CF-5F97-B4F7-40AE2378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1AC67-3B1D-E8B7-B3EE-F49D3CE1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F1D21-70E7-7CCF-F998-08B7933E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B1032-1A8C-5994-CC78-5F97BEB43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728AE-89DE-89FB-F034-5F472910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A1F18-10C8-7BBF-60E3-422B8FD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6D776-E2AF-99DD-DE1D-40A8546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2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96EC-AFA6-8D8F-482A-D5192508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C1D27-1194-DAEB-EE5E-FACD141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FFC50-4EF8-ED3B-95BB-CB28ED9A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9B4C0-2BD8-BDB4-D154-5D4FF7C6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9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2CE1-A277-1A8F-FDB2-8CAD9AD7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1FFBF-9C93-8AC4-5C89-1643FFC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FD7A2-231E-E81B-4F09-093C476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3923-2E4B-D34D-8461-8518A401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26E15-6C75-4896-8C17-9E29524B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EF90B-D775-4F11-4680-4CE249B5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9EBEB-38DE-1FD2-CEE6-22D091D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71B0C-0A03-6CC6-5289-F67D242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4CF1B-1591-349C-2AEC-A4C7744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36C4-8BA3-FFD5-10DC-FCE81234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90B00-3629-9C09-794F-ACBB34EE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2E52E-5883-69FF-FFBC-4FB7B02A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7CCE8-6610-4A9E-5758-131B5D7B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CA8D4-9627-4FD0-CEB7-2864BD1E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DBF1B-2866-6CE7-FA8B-43D0F5A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792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1154AB-F462-F8AD-4152-D18F38AE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DA1B4-9CC1-C88F-340B-40667CE7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B3ED8-D7BB-5182-F45E-4E45059E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DAE96-C6C2-6DFC-2B6D-9CF30079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B388-D529-9EBB-8B4A-0B0A7AF0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0192.欢乐无穷尽</dc:title>
  <dc:creator>Yihao Zhuo</dc:creator>
  <cp:lastModifiedBy>Yihao Zhuo</cp:lastModifiedBy>
  <cp:revision>1</cp:revision>
  <dcterms:created xsi:type="dcterms:W3CDTF">2024-03-10T20:19:59Z</dcterms:created>
  <dcterms:modified xsi:type="dcterms:W3CDTF">2024-03-10T20:19:59Z</dcterms:modified>
  <dc:description>
192欢乐元穷尽
1我们欢乐元穷尽哈利路亚耶稣基督已降生哈利路亚
2看娜美丽玫瑰花哈利路亚象征流血救恩大哈利路亚
3道成肉身真希奇哈利路亚天上荣华会抛弃哈利路亚
上主今口大赏赐，社的儿子今降生，圣了基督哈利路亚</dc:description>
  <dc:subject>
192hlyqj
1wmhlyqjhllyysjdyjshlly
2knmlmghhllyxzlxjedhlly
3dcrszxqhllytsrhhpqhlly
szjkdsc，sdezjjs，sljdhlly</dc:subject>
  <cp:version>1.1</cp:version>
  <dc:language>zh-CN</dc:language>
  <cp:keywords>投影</cp:keywords>
  <cp:category>投影</cp:category>
  <cp:contentStatus>索引完成</cp:contentStatus>
</cp:coreProperties>
</file>