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C55BA-F0C3-15B9-0A18-A5783983F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6AE59A-1979-C171-F33F-000A67BF7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5BB96-233C-F6DA-C1B3-F6CF1CF9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4451E-4BF5-E4BA-0752-8ED4EE3E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79407-D6C2-0CA0-1631-393005E0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4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9244A-EE27-EEAB-5971-B948FE92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267B8-A514-0FA0-D77F-457F0886B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05DB9-7313-9748-DBF9-CB05EB12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C789B-471F-2544-6E4C-C96B35C8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1BD65-0F97-6D28-1A3B-23F77B63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14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E86E43-CDCD-09DD-4217-662151482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FB02F3-E7C8-AABE-B2E8-5498CE835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FC9E4-E400-674A-5119-07838CC2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AF6BC-A558-1A30-F665-013BD37B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28BFA-6F04-BF72-FE95-C65D7262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76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CB0E4-37B8-07E5-81B2-3D949763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A8D76-4D31-C920-183D-5A1DE54A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94312-5EC0-02D3-2FB4-0EF4A6A2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A7A37-867D-1991-C597-A3D43422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19F9F-617D-853E-4CDC-6876A332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50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AAC3C-09E0-B28E-087C-CE5369BB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4FBDD4-18F7-C086-8E56-8D2587A5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B35F7-A84C-194C-8FE1-2F61014D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34DE5-C722-E2D9-A1E4-0286BD49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8B30B-41F1-CA3C-658C-1B6102A1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3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E425E-E4DE-3D55-7216-5430C8C1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BB0EA-F75E-426D-BBBB-5D1906686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1080B9-53DB-2760-6792-390F2B150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5819F-3B42-57ED-018E-ED5FCD99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2EF12-ABB7-F9C9-31FB-5B480E6F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A505C-2D9D-B585-C562-C9296698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49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C5A96-A259-A3D1-3EBC-2AF6E929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76255-5021-ECB9-3C73-2901472B8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00EA1C-0000-6014-E85C-63A70803C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87B449-6EA1-402D-5947-CE9853C52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B9BE20-8273-FF11-AFB5-79DE04FD7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247584-928A-5598-DFD4-28CADCF7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DC43B7-95F2-B515-3AF7-879DBC61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2A2BD8-CAAD-7495-09ED-8395A8E2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4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939F5-23F6-E984-E068-713BD12E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3AF67-2C48-B730-00F6-96931E61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1A79FD-6D4D-17B7-D116-21A41DD4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05092E-7732-B8CD-F69F-65AE9050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1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EAECCB-76BF-7210-5EC8-A0B1C649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8FAEF5-93A8-133A-8D9C-71C38F7F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A0F339-269A-320A-FD10-8F77582D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57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B0EFB-8B98-6049-902A-38428E35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640E8-E139-6B60-2713-4916CB464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2569E4-8F1A-AAE5-D8A7-92855E92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69B885-C0C8-B337-5849-76744B90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30D8A-0A8A-1A99-B51C-80EBDC99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913EF-655D-A30E-0B14-C5308CDE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1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CA501-B155-B157-8FA9-3C3F2E17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A07A54-366F-2B17-4BCD-F633B5BE7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BAD28-F338-DE2F-3966-AE2915F1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1D634-A190-5F63-F26E-34C1DE5B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860C3B-9E77-2429-7100-1E8860EF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6C7EAB-CB62-212C-FB01-ACAB1C5C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78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095E93-0F05-AE61-906B-36312EF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F4970-054D-DD1E-C597-17B19E5CA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5C960-5946-5DFA-4A0C-450A8F49B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48B7A-B9CB-7A7E-9BBB-686DAC5FF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8888E-C891-2AA3-8785-BD4319EBF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2" name="Picture 2" descr="1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0194.得神永远的产业</dc:title>
  <dc:creator>Yihao Zhuo</dc:creator>
  <cp:lastModifiedBy>Yihao Zhuo</cp:lastModifiedBy>
  <cp:revision>1</cp:revision>
  <dcterms:created xsi:type="dcterms:W3CDTF">2024-03-10T20:20:07Z</dcterms:created>
  <dcterms:modified xsi:type="dcterms:W3CDTF">2024-03-10T20:20:07Z</dcterms:modified>
  <dc:description>
194得神永远的产业
主耶稣基督为我们降生礼要拯救全人类的人
池领我们到神旁得神永远长存的产业
啊…我们要得神的产业
网我们要得神永远的产业</dc:description>
  <dc:subject>
194dsyydcy
zysjdwwmjslyzjqrldr
clwmdspdsyyccdcy
a…wmydsdcy
wwmydsyydcy</dc:subject>
  <cp:version>1.1</cp:version>
  <dc:language>zh-CN</dc:language>
  <cp:keywords>投影</cp:keywords>
  <cp:category>投影</cp:category>
  <cp:contentStatus>索引完成</cp:contentStatus>
</cp:coreProperties>
</file>