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11706-A4D0-97DC-6723-49DF462DB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0DC17-6401-D99E-7B07-4BEB8715B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676D1-F6FC-E72A-2A7C-63E96CBF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11B7E-BFC2-8678-7F8D-6CD79CC4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DC5B2-F977-C56B-F6FE-8CFF55F4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4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9047-A4C0-8A4B-87F1-7610B5C4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000E7-5073-0896-A442-124DFC50C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6B6AB-0737-6177-9C02-A7A95086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2FE4B-EA6F-0A4D-F037-540B6361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1378C-49B3-0E72-8A2D-BB70F1C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C4596B-8B80-CD01-B03F-16FD04400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B8D5D-1A96-A370-D656-971CDEEC9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0C59E-FB4B-8453-8B65-E1F07171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62ADD-84CB-7C70-96C2-DFA723FE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631B2-CE8B-D863-C010-70C2C6D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7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ED0F2-C230-1AF4-6A9D-30FDF246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0B7E6-BFAC-E1E8-B144-65745A25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36287-D27A-D842-6132-1CC2586E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E3178-6EE0-F497-83BB-8E629E48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CB419-CB05-942D-B95B-852D7605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0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5F096-EE5C-BA6D-EE4A-0695957E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C97D5-6C77-DB81-7F35-B525FAC1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3EC71-DB33-0FB0-2E67-8DA68832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584BF-2A09-E110-BD6C-BF2D6EAB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826FA-FD45-AEEC-0EBB-969508B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A0723-5C63-6095-BD59-EB67E467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5372A-81DF-2DCB-4AA9-AABC5524C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03BDD-3E11-D9FA-373A-B1210619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05486-F8B0-EBA7-42BD-E2832853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E8316B-49EA-1F30-5765-CEA2C5CD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C4A00-00BD-014E-611A-BC77646A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3522E-F44A-859F-DCF7-E316F54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98548-86A9-AB70-5A0A-E56E842F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52605-F584-862A-6418-112E00041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9813DC-AD4C-E2D6-6856-7719A7D76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5F7CD2-313B-CF00-7044-7833412F9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2CA4B-4843-7E29-CBFC-D6ABBA95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96D847-BC4D-A067-E2B0-44B1D79F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C8019A-FB24-2C70-8481-5AE4E126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5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4141-F5C2-B550-6203-270739F3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81CB15-4F53-9BE1-6CD3-971B0858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ECE8A4-1C65-A5E1-0B8F-CC6951DE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279C6E-9C5A-73C7-5060-304A4222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6BEBF-EE3F-94C7-4288-F6A41859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244CEB-7393-A3CD-393E-F4357CE7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565F78-36C2-DCDD-241B-5652A7A2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3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FAC66-D244-36A6-4F1B-735C12A9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7B00F-14DA-E51A-2765-BF1E4503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EDE43C-DE75-9CA6-25A2-9D362E71C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42D49-02E4-2826-944B-18AE2851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F56AEC-7C05-8711-CB4E-DE5B9B70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9735C-1710-7678-5715-E7208C42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64180-9B02-E5A4-430F-82E2F900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8ECF61-E225-4041-7450-1CD86B402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9F97B7-84CD-C6B6-5CE3-9174C40CB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8E50E-CEB2-04F8-C112-9B11AB45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25ABE-1CAE-4C97-3AD2-9D5363C1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B9452-CA7D-033C-29D1-9855C08F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778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8FFA6E-ACA7-2923-89EA-86B80B5C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B3424-EF3A-E28B-07A6-2C38E47B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03DDA-7428-1387-3E43-78162B2FD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A852-911A-497D-88E0-038B818A75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70227-585E-BCCB-7886-6109BE998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B732D-F19D-23F1-6F09-53E67AD43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71C5-3B41-4D57-949F-634CF913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 descr="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731" name="Picture 3" descr="1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1732" name="Picture 4" descr="19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0195.荣耀归真神</dc:title>
  <dc:creator>Yihao Zhuo</dc:creator>
  <cp:lastModifiedBy>Yihao Zhuo</cp:lastModifiedBy>
  <cp:revision>1</cp:revision>
  <dcterms:created xsi:type="dcterms:W3CDTF">2024-03-10T20:20:11Z</dcterms:created>
  <dcterms:modified xsi:type="dcterms:W3CDTF">2024-03-10T20:20:11Z</dcterms:modified>
  <dc:description>
195荣耀归真神
1我们同庆贺圣诞，来到主面前，
1忆想念主的爱长阔与高深
1甘愿顺服父神，主道成了肉身，
1在世界尝尽人间苦舍命成救赎
1我们来贺圣诞纪念袍赞美池
1欢欣捧上赞美的心荣耀归真神
195荣耀归真神
2主应许必再来临即将快来到，
2末世日子预兆应验在眼前
2多少主的羊群，多少主的工人，
2被世俗罪恶所牵引远离主正道
2归来吧迷路羊做醒吧亲近主
2重新献上爱主的心继续跑道路
195荣耀归真神
3人生在世是客旅，爱世会落空，
3天地将都要废主道永远存
3惟有跟主到底，靠主能得永生，
3黄金的街</dc:description>
  <dc:subject>
195rygzs
1wmtqhsd，ldzmq，
1yxnzdazkygs
1gysffs，zdclrs，
1zsjcjrjksmcjs
1wmlhsdjnpzmc
1hxpszmdxrygzs
195rygzs
2zyxbzlljjkld，
2msrzyzyyzyq
2dszdyq，dszdgr，
2bsszesqyylzzd
2glbmlyzxbqjz
2cxxsazdxjxpdl
195rygzs
3rszsskl，ashlk，
3tdjdyfzdyyc
3wygzdd，kzndys，
3hjdj</dc:subject>
  <cp:version>1.1</cp:version>
  <dc:language>zh-CN</dc:language>
  <cp:keywords>投影</cp:keywords>
  <cp:category>投影</cp:category>
  <cp:contentStatus>索引完成</cp:contentStatus>
</cp:coreProperties>
</file>