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DFEF8-5CBE-9C62-BC16-23510EBDE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6C4BF-8121-EBA1-A60E-2104284C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7EE63-89F2-7231-534E-13D68E0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34DD8-3EB4-A1ED-9F54-5A9BD134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E1CE8-62C3-58FA-4E13-ADBD0BFD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A6049-FAEC-5EA3-A8C3-88AE6ED6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BF159-B7BF-6E33-7C2C-35A09BEFD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29B7-A5C4-D798-4D2E-18A3EBDD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12725-9817-A7A4-06E5-ACB76700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DA246-32B4-241C-6AEE-120F00C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E47807-56A3-5781-F433-FB6DE61A5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6034B-D15F-D32C-7003-06B6176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5780A-F4F8-51A0-2C91-3528DBEF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919FD-9275-6078-7102-2169B412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D2D40-3B94-F549-2666-2F00E3C5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5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9149A-874F-280F-BB50-0E73464C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BC0BF-80E8-ABA3-367A-E96F5E21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D61B-8351-E45A-CB79-A7D05180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A39E5-3F68-6D1B-608C-E438C852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BB384-5EFF-CC3E-C13B-BB0EA885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6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EC64D-19C0-9044-8DDC-017505FC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57678-ACF9-E42A-DA1D-232452FE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D70FD-C6C7-7700-616F-84C9258B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85CF3-D415-429B-6E55-659ED4DC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D5B6-0BA8-BACA-A3DB-85042974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3E1E-B579-547A-6B33-51894A31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2C778-4268-D158-C696-69C50DE6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07E17-08DE-B125-E518-D69C3E80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5084B-C47D-AED8-DDED-C8B8EA0A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58BD5-1C17-0623-2602-5F7C70BF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6BB09-C5A8-735D-E50B-F074902B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6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9350-49B3-23B1-6969-096079D2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A964C-DAB8-1FCA-058B-FC53BEA9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1D0F8-8193-3416-D166-4302204D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995995-A873-10E8-50EF-D1AA8A9EE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727D3D-A4BD-900A-D9F5-0066877DD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750684-D151-A520-E5D0-B378823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0AEE19-C13B-72F7-3202-EEDF774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4FC73-64C6-FBB6-C814-723A274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4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DA04-8615-1573-6C6B-C572A6BC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6D3C3F-19D5-87CB-37DC-D45D69E6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4FD18B-2D1C-C016-D7EE-DEEAFB13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9569B-6A02-B1CF-4A2F-78222E2E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1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BE4C8-3DE4-4663-10FE-5444EB99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A0DAD-65DE-DC3F-380C-5AD03154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75A69-5992-1BFD-9874-A83581FA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380A-BF22-BC59-A9DD-328D20CC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38D20-75D3-F2CD-90B5-34EDE155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F15D0-79FF-3CE4-EA25-541A0F4C2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B1453-681E-B799-E94D-432F60F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79BB4-364E-D763-F2A8-536E3FC7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0B67D-6CB3-A394-5F06-42D16C62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3A841-3F0A-8FC0-8819-4A3DFD8E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B8F2F-A1BD-306E-B16B-649522F10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0F081-2CD3-0589-C21B-43B2F1B8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DABB3-9E92-F6EF-5141-082B0E37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CD330-F1CB-B32F-B81E-C1FFFEC5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C15B0-8727-5E1C-C218-51A316B2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310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172C3-1A64-3103-4DD6-016F5952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FC104-548D-952C-80B3-FCFC9D11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7A8BE-9FC3-CB03-2844-7D1EA8DD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44A8A-341C-2255-96BB-F63202E1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C5E16-A27E-0049-FC50-59DBA700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7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5" name="Picture 3" descr="1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2756" name="Picture 4" descr="196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0196.谁慰主心</dc:title>
  <dc:creator>Yihao Zhuo</dc:creator>
  <cp:lastModifiedBy>Yihao Zhuo</cp:lastModifiedBy>
  <cp:revision>1</cp:revision>
  <dcterms:created xsi:type="dcterms:W3CDTF">2024-03-10T20:20:15Z</dcterms:created>
  <dcterms:modified xsi:type="dcterms:W3CDTF">2024-03-10T20:20:15Z</dcterms:modified>
  <dc:description>
196谁愿主心
1亲爱的主啊祢为何降生马棚
1栋为何受差辱讥讽与咒诅
1祢为何分杯和饼为何受重刑
1为何荆冠戴在头为何钉十架
1荆冠鞭伤在栋身使祢鲜血淋
1门徒个个都逃避谁来慰祢心
196谁愿主心
2今天跟主的脚步我却嫌难走
2今天走主的道路我却要退后
2忘了蒙恩的时候祢血为我流，
2忘了鞭伤钉痕手乃是为我受
2亲爱的主啊我为何忘了祢的血
2亲爱的主啊我为何辜负祢的爱
196谁愿主心
3主啊谁能看见栋那优伤的泪
3主啊谁能想起栋那析求的钉手
3主啊谁能看见栋那焦急的面容
3主啊谁能看见祢那滴血的心
3亲</dc:description>
  <dc:subject>
196syzx
1qadzamwhjsmp
1dwhscrjfyzz
1mwhfbhbwhszx
1whjgdztwhdsj
1jgbszdssmxxl
1mtggdtbslwmx
196syzx
2jtgzdjbwqxnz
2jtzzddlwqyth
2wlmedshmxwwl，
2wlbsdhsnswws
2qadzawwhwlmdx
2qadzawwhgfmda
196syzx
3zasnkjdnysdl
3zasnxqdnxqdds
3zasnkjdnjjdmr
3zasnkjmndxdx
3q</dc:subject>
  <cp:version>1.1</cp:version>
  <dc:language>zh-CN</dc:language>
  <cp:keywords>投影</cp:keywords>
  <cp:category>投影</cp:category>
  <cp:contentStatus>索引完成</cp:contentStatus>
</cp:coreProperties>
</file>