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DEEB-6BCA-FB8C-48E0-6ED922A3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61813-7C5C-553B-DA31-D35D1BC3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107F-0C97-EE11-84A8-7CC30BE4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70CE-2DBE-6218-6A3B-6C4F6D15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0C971-E441-9C53-301F-13F9927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629DE-36C0-F1EA-82A6-9293C53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72007-2209-F9EC-57C8-33F1BC91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723F-4C5A-414C-8420-96C9BF8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EA981-C6C4-5DDA-6B56-4C0C7FC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3F662-D9DA-08F4-9E55-0BD57337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ABE84A-F79C-28E6-A2F7-75048900B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94723-1BB6-0732-CF3D-22FEB6D3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554EE-AFFE-E4AC-0E9F-EFF527A9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8FB64-DF15-0A58-CC4E-BE11616D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E0A9C-3825-739F-FDD1-2D9BB12D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18E2-D09A-2FCF-055F-C8F78F0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5C595-67FB-E68D-58C8-53FD38C6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98CC1-3446-F08C-70BB-05362E6F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11DE5-98E3-368A-E477-5848FC35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398E6-7D36-8E3E-DAEB-A2A1A89B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3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8A5A-B672-AD7E-9DF0-5F76E16C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7EECD-D28A-A3E3-A060-24472AE7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DE1F-2DB3-1B97-1FD2-6072B7C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C410-F53E-3D48-ADC6-B35D4804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1E805-4E7E-3C8A-6F87-6CC8510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72D3D-2B93-0296-BE06-ED72ACCE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36BB-2CB5-E1DE-A233-245CCDF2A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F963F-F765-E89F-FF53-986508A86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C1C1B-51A6-A121-B2E0-BD7DF43A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1F1B6-3264-3121-C538-DFDE226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FD550-BFE4-CE82-32ED-B838F79E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0E9F2-6B48-0BC5-C7E4-0C5E07C9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807C5-F19C-C214-3737-9B653CC6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A94FF-3E7A-42E8-A4DD-CCED1CF4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57927B-689B-C5DB-87DB-2A9C07A6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51E48-3CD7-7D4B-4C8A-1EF303D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9DDEC-E651-51AE-3BE9-44CBA854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4FCA6-4E9F-9668-3444-22C9424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F22A0-A6A9-7B50-E1E6-75A11F7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1CFF-DA00-4FFC-2AD0-8C33A68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A391D-1DC3-51EA-89E5-7DCD82FD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AFF0D-B429-C15F-9368-23E139B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DBB37-1955-75E3-7226-3EF0F13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EE8CE-89BB-B4DD-13CF-65497162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6F45E-89DF-264A-3EA2-80D8A21E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47403-3A54-7BBB-BA37-39883FEB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6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9D4B-5B02-C6DE-E82C-8CDFE310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97AC1-F0C3-65ED-4327-74AE1640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B3F16-6971-88CD-47EA-9CAB93EE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C4113-855A-84E5-0774-941ACC7A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DEF43-E0FD-5390-6212-08C0D13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C1C95-CCB5-264C-5A67-22ED93F6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6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CD46-BD2B-99A7-30DC-E778E8F2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FF05AC-32BD-A857-060D-1A3049AB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1741-FC64-2954-013C-C4A04CE6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3825E-5145-C791-24E0-506BE8DD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D29D1-CB4F-DB36-86EF-4CC9E896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AD4FA-F8BE-BD5D-4DC3-D3A20AB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25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3CD5B-5516-A8FA-7E61-BB732CA3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152CA-F8A3-5346-6787-DB30FF85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D8930-28D1-2FC6-1384-0FAF9ABFF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C6EA6-CF89-4927-0B00-8343314EE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A0FF-7270-F403-CEF3-7FF1879C6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0198.普天同庆</dc:title>
  <dc:creator>Yihao Zhuo</dc:creator>
  <cp:lastModifiedBy>Yihao Zhuo</cp:lastModifiedBy>
  <cp:revision>1</cp:revision>
  <dcterms:created xsi:type="dcterms:W3CDTF">2024-03-10T20:20:24Z</dcterms:created>
  <dcterms:modified xsi:type="dcterms:W3CDTF">2024-03-10T20:20:24Z</dcterms:modified>
  <dc:description>
198普天同庆
普天同庆喜洋洋，歌唱声音满诸天，
天使广播大喜信息万民听见乐无疆，
博士来自东方拜救主一切礼物敬献上，
天使们都颂扬喜乐充满我身上，
我们赞美主，我们要歌唱，主的恩典深且长，
主的慈爱无限量</dc:description>
  <dc:subject>
198pttq
pttqxyy，gcsymzt，
tsgbdxxxwmtjlwj，
bslzdfbjzyqlwjxs，
tsmdsyxlcmwss，
wmzmz，wmygc，zdedsqz，
zdcawxl</dc:subject>
  <cp:version>1.1</cp:version>
  <dc:language>zh-CN</dc:language>
  <cp:keywords>投影</cp:keywords>
  <cp:category>投影</cp:category>
  <cp:contentStatus>索引完成</cp:contentStatus>
</cp:coreProperties>
</file>