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8718-3A07-B540-BBB2-A495A4677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FD0D5-8ED5-2453-91CC-B72DB0D4C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78406-F971-56D4-A8D9-D84DE91B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2C11D-D587-B918-21DE-479523C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D7014-11DB-55F2-1B51-90833791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0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E9A26-97FF-568D-DF97-3B485BAB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566AD-CF23-72F7-1A36-BAFA7F59B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1735A-A028-A529-B3B8-DAC2E50E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0662A-BFEE-860F-B63E-9FF65ABF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1F617-7324-F8A6-4220-6613C134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0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CB748E-C383-58B5-BFEA-5372B91B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A551DD-F280-8222-8C32-E9402B4A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300EE-4FA6-099D-5E15-B3308D73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A8592-03E6-8084-A12A-978C9FBB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2EA07-65D9-3185-E19E-CA2883FC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5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54E5B-9B89-ECBE-ADC4-5B956641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D4396-9332-1674-959B-5977B2EDF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A3F86-D7BA-E679-0D27-72069EC5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015C0-9025-EC07-14B0-3954E659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CD030-891D-3AB2-93E5-87FAEA66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CC624-FACB-8CAD-E87C-A0418797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DC626-C7D4-4702-08AF-3AF49C20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9DFCB-FA7A-DD9C-F9A5-FD451065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18733-2FEC-98EC-42D9-8F1A91FE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E6B1F-4D8C-05F8-FB24-B24C5B6D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3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CC162-18E0-EB0F-04F6-F0B41D27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F3B04-BFC9-CE2E-4DD1-3B2DD5ADB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922D16-06D1-36E2-3093-052BFDC0D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3014F-A310-5965-98D8-B03B5EAC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C9DE89-F885-CAC0-82FB-AEAF89B0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6CE6C-6093-1359-C99B-E56638F8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B4D5A-BF0B-7C9A-A933-A195A51A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79FDB-7D80-EB17-4DE0-7EF921CB0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F5D291-03B6-19E4-334D-A0A105D3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741D7D-4F8C-75EA-0154-A8B5C3884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30A641-62C3-AD06-5EEF-FF298A020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11BA3D-0995-5892-D3E4-EB33604C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11F627-4E2D-8AFC-E8DD-1FEA23A5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AAF238-4E09-3D73-F660-18D890A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3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1E0AD-8EFD-193E-0904-1931C1E3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B3914B-2CB1-A41F-A2E7-474B893B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8C6C75-363D-9601-293F-E0043CD4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050E98-A191-5507-CEF7-4DF794DB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5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B35481-9D03-EF66-97BC-18220D78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F9585C-C260-B6E9-8FB3-4F8B89E9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BF618-5663-EFFA-CAC4-3082644C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0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91106-AC0D-8E9B-5B96-A6AC3C25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9B640-0DE5-BE4C-6493-FEF3D454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3042B-ED55-55A7-618D-85302F68C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BC4BB-A61D-98ED-14BB-78455E43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D8EB9-F1A4-B140-201F-FF677603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1A5D9-9E6F-65B6-E726-4C5E3B6F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7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341E1-30EE-5B0A-73AA-32B11CF3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CEDB90-F30A-E3F0-9B31-50CC7D71B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BD5E7-D411-0E62-00DB-EA47D3EE2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7526AC-C13C-31B3-B7A1-98A5BE3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D1AC1F-F9F1-AA1D-464B-44195897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87573-E98D-6B6F-EC46-0E1F999B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67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3849C6-44AB-FF24-AE5B-23E4EBB3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DF177-51EE-C8CD-0E15-A157E8E4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220EA-1C21-5829-B243-06A73CCB5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66A1-5D48-459F-AF89-79776C4AE8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6A734-7E3F-C617-3B36-5DD455326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01B2C-B1D0-AF4F-337B-CC755399B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8F56-52F0-41D3-BD30-CCF58305E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1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26" name="Picture 2" descr="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0200.马槽圣婴</dc:title>
  <dc:creator>Yihao Zhuo</dc:creator>
  <cp:lastModifiedBy>Yihao Zhuo</cp:lastModifiedBy>
  <cp:revision>1</cp:revision>
  <dcterms:created xsi:type="dcterms:W3CDTF">2024-03-10T20:20:32Z</dcterms:created>
  <dcterms:modified xsi:type="dcterms:W3CDTF">2024-03-10T20:20:32Z</dcterms:modified>
  <dc:description>
200马增圣婴</dc:description>
  <dc:subject>
200mzsy</dc:subject>
  <cp:version>1.1</cp:version>
  <dc:language>zh-CN</dc:language>
  <cp:keywords>投影</cp:keywords>
  <cp:category>投影</cp:category>
  <cp:contentStatus>索引完成</cp:contentStatus>
</cp:coreProperties>
</file>