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6D742-CEB3-75C9-B37B-1D5FD9C2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EC1763-5CD0-8A45-B4B2-AF1BECF6B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20759-4230-1C6A-0CBD-3B019755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C8B7-5985-4DB4-8A11-1D4594B47F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1EB7A3-1EF1-1A41-E45D-4A345C25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EFAE1-91C2-ACF7-86B5-BA7373FC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7CBB-376D-4E99-8050-AA63B506F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4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5A11F-B2D4-B30B-39C7-2A393A70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358B3B-5A82-BED1-1983-0513EFC68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1B3AA2-B960-AA5E-36BD-AD5B7079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C8B7-5985-4DB4-8A11-1D4594B47F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C6256A-D1AD-572B-518C-39129E4A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44C087-59DB-086E-67CD-C670636E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7CBB-376D-4E99-8050-AA63B506F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5BF13F-2DB7-201A-3D42-4D3D2FAFB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F4CBA3-9572-B49B-A603-4EA18018E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047599-E315-3161-2EA4-70547DBF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C8B7-5985-4DB4-8A11-1D4594B47F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73205-6E29-5005-1E74-011FC99F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DE2B3-D351-4EC4-74D4-0CF72E7C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7CBB-376D-4E99-8050-AA63B506F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23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98C6C-5A5A-9116-81FE-A19AEDE1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111EA-88F2-D4BF-9094-BFAF9C3C2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3518D-A1BE-52AE-25F8-5DC64E408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C8B7-5985-4DB4-8A11-1D4594B47F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FB3A57-4126-64C7-FAC9-86239C57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DAD7AF-399B-9BC7-8D8A-30A97ADD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7CBB-376D-4E99-8050-AA63B506F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37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A7F12-72EB-4D06-C7F1-8307EC80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BB5CDA-FD7F-5941-DCF8-77DE3A862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9E3FDB-8D43-8732-30FB-48ACA442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C8B7-5985-4DB4-8A11-1D4594B47F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FB495-D7E0-E595-E127-64D4B8E3D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D23B8B-5E4F-D01F-359B-0D1B870F2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7CBB-376D-4E99-8050-AA63B506F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60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9DF03-204D-DB6C-9969-0EB1F8AA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CE3786-8AC8-A847-7C4F-B4D8A80BC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172F58-AF4E-1244-E26A-CBBE271C5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A4AC9F-6011-2084-A278-C7772FE55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C8B7-5985-4DB4-8A11-1D4594B47F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3D6A38-6DA2-6831-2C42-F94A311E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8F47C3-9D88-8C30-8AB9-AA9399C2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7CBB-376D-4E99-8050-AA63B506F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19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8B013-28FE-41BA-5FD6-134962AF4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2EDB3-7283-3480-5F49-863CBA0D3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CA3811-6C9E-AE0F-BC72-BBBE52B3F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47ACB3-3319-60AD-C403-022707230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A94AA7-0E7B-74A3-1CE6-4A03559DC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CB4335-85F7-10D9-7C1A-FC8EC5BA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C8B7-5985-4DB4-8A11-1D4594B47F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569FAB-B8F6-051B-D212-C27CC8DE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90BF6F-0EF4-0F68-0372-9DC471DD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7CBB-376D-4E99-8050-AA63B506F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52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9BFCA-4FB4-300D-D10F-E3062EC4C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0CCB81-85A9-5729-7D49-55254C3A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C8B7-5985-4DB4-8A11-1D4594B47F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C9DF73-5F3A-EA25-581F-09676B23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05DB00-9C77-510A-B7F0-D5BA3619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7CBB-376D-4E99-8050-AA63B506F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74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D4A9CD-4B98-F670-34FB-DE301FA8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C8B7-5985-4DB4-8A11-1D4594B47F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E76BF6-36D9-6366-50D9-0CC68DE4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4130C6-3922-D010-BE6E-4F28B4B2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7CBB-376D-4E99-8050-AA63B506F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8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4BD28-3E5C-B8AB-2D65-D3B7BBF00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2E652-E21E-5CF2-5F6F-860087106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F76612-C9B5-4188-D9CD-5A3511B2D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F4898A-94A8-E482-4D10-538318F0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C8B7-5985-4DB4-8A11-1D4594B47F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180A1E-3AE0-D500-8915-C93DABAA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40FFA8-AEB3-C45C-24EB-79178116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7CBB-376D-4E99-8050-AA63B506F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54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E3313-1B4C-677D-9EA4-855D18AE1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436291-39A6-1BA9-0A1E-C117C9513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DB12C4-B4B7-70A5-CA01-40530AAD3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45ACA1-C2B4-84A4-A3C7-371D9751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C8B7-5985-4DB4-8A11-1D4594B47F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39C745-C599-82D8-FEF6-4C9FE359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712514-548B-9512-B566-62374407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7CBB-376D-4E99-8050-AA63B506F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4447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DD3C82-6BAF-51C8-44CD-1FAC5B8AE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D98193-FA9A-4A26-8D46-B45AD41E6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D080A-3894-7A3A-A756-18EB90996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9C8B7-5985-4DB4-8A11-1D4594B47F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168B47-3700-1686-07C6-7CF78D3E6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9453D-62F9-DEE5-78C0-9F4B134E3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7CBB-376D-4E99-8050-AA63B506F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2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874" name="Picture 2" descr="2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899" name="Picture 3" descr="20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0202.耶稣降生伯利恒</dc:title>
  <dc:creator>Yihao Zhuo</dc:creator>
  <cp:lastModifiedBy>Yihao Zhuo</cp:lastModifiedBy>
  <cp:revision>1</cp:revision>
  <dcterms:created xsi:type="dcterms:W3CDTF">2024-03-10T20:20:40Z</dcterms:created>
  <dcterms:modified xsi:type="dcterms:W3CDTF">2024-03-10T20:20:40Z</dcterms:modified>
  <dc:description>
202耶稣降生伯利恒
1耶稣我救主降生伯利恒贫苦之婴孩裹布放槽中
2耶稣我恩主受死于苦架救赎我灵魂还清我罪债
1奇哉其来意足动我心怀，主来寻我，寻我
2耶稣被钉死天地皆惊讶，主死救我，救我
1主来寻我，寻我，主来寻我，寻我，
2主死救我，救我，主死救我，救我，
1奇载其来意足动我心怀主来寻我，寻我
2耶稣被钉死天地皆惊讶主死救我救我
202耶稣降生伯利恒
3耶稣死三日从基中复起胜过撒但与死亡之权势
4耶稣有应许不久再临世信徒闻此言湛安慰快意
3主永远活着必救我到底，主活为我，为我
4救主再降临恩爱最奇异</dc:description>
  <dc:subject>
202ysjsblh
1yswjzjsblhpkzyhgbfcz
2yswezssykjjswlhhqwzz
1qzqlyzdwxh，zlxw，xw
2ysbdstdjjy，zsjw，jw
1zlxw，xw，zlxw，xw，
2zsjw，jw，zsjw，jw，
1qzqlyzdwxhzlxw，xw
2ysbdstdjjyzsjwjw
202ysjsblh
3ysssrcjzfqsgsdyswzqs
4ysyyxbjzlsxtwcyzawky
3zyyhzbjwdd，zhww，ww
4jzzjleazqy</dc:subject>
  <cp:version>1.1</cp:version>
  <dc:language>zh-CN</dc:language>
  <cp:keywords>投影</cp:keywords>
  <cp:category>投影</cp:category>
  <cp:contentStatus>索引完成</cp:contentStatus>
</cp:coreProperties>
</file>