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2CA18-9A1F-B40C-3327-75AEA620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5EE4F-4B4A-2C0C-A0BA-E95B4A5E7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B0C1D0-7D49-6691-7506-C2AA9148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C1C25-7755-4835-B7CE-C88E65C2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2D672-9DA0-38BC-DC95-E8F70A94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02AF3-137F-B083-B3CB-F7C30169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0D9EA4-CF49-A6A0-72F2-0A79A5DFA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9525B-D22F-1503-6F21-5BCB90F8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15480-43D6-B18E-BCE6-EA29763B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940A-2561-5522-CC6E-425E0681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0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A13A28-D32D-469E-64DE-F4293BAC3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11EEF6-0D0C-E84F-7904-6F67E97AC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DB991-524D-0EF8-EAB9-8520A90B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5806-0458-13DE-57C4-4C7DFABB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3C0DC-C811-20C9-6EAA-B68CD943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56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18CA6-C024-CEEF-CF7E-39186D3C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E6E3-29A3-8D89-B303-B255B551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AEB43-2664-0C8C-D1B2-307B50D2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FE2EE-421B-4054-A588-49075AF6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8F965-0314-C5B6-5BBD-5CAED4BD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10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30C7D-3010-F067-3CB9-FC39ACC5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89EECD-03EE-AB61-AADF-4E978710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28A07-5D8E-DB3F-F5D2-C4416E13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BFD83-1BAC-F07F-3F06-8AA52DD7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26AC6-7B43-E50B-C810-B9A5D5FE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8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086E5-41A6-6BE0-0D58-A9188FEC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AD311-A5A3-D1C7-C5D8-B80547041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65265F-3C8A-9470-D68F-D7AD87A60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ADE52-1839-292C-B4B3-E3400602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6D488-1E65-3C43-A4E9-AFED0FA4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33823-B039-6093-F297-FE21245C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8ECA3-037E-8092-5C36-4D07E48E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12086-9B88-F353-D53A-222D7737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F2ABD-E0FC-B50C-138A-245BD18F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7A8763-A270-CB4E-1F72-17C741372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635D6A-CD02-54C9-A6C2-D2FC743D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80C67E-4410-F049-9718-2B8FF41A7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4C9DA8-0ED1-6D40-9DB4-123D3D96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26D64D-62FD-96D8-3EF6-56714026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51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DE6BA-FEF2-433E-EAE2-7CDE3B96C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AFEE4B-78FD-C169-CF5C-8B37E18B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EAA117-5B63-F541-E2BF-245175E5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4EC208-90B5-B87D-DF55-6F29D026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5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DE114D-54FF-3512-DB4A-84010BD7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6D3DA4-FE4E-7CAE-7A8D-CD33B693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724BB-07DC-9D28-99CE-DB8E4A87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38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B9604-A3CD-F7DC-ABC5-7CD24F6D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174B2-E677-C674-DC89-E526DA6D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13B9A-0F8B-A1C8-96DF-50E8D4905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B087A-505F-A24B-575A-998AE5DB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ABEF0-FB94-F09D-E3DB-059D45C8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C7FCB-7783-936D-BC3B-B96D322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5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0138F-6276-1351-4DDA-4E772691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E0B70E-1A7D-9171-DB7F-5430EAB45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311D9-FD51-41A1-8378-9CC5E7137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AC17C-8356-0E3F-396C-53CCA158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3117E-5623-97AC-7087-9E456244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F6914-2601-60F0-975A-DB9B433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0386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BBE298-C6B4-6C55-265E-B335426F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C16A51-539D-6240-23C5-EBFD62D1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6687D3-BC36-5060-8051-C59C67A66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FED56-6FBB-41A1-986D-BFF5425B523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B9EDB-F442-E536-BA2A-BBFF588D8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FB99A0-546E-B354-4723-43D87B96B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1DC34-F3B8-4406-BC4E-E0C3B18F7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9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 descr="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0203.大喜信息</dc:title>
  <dc:creator>Yihao Zhuo</dc:creator>
  <cp:lastModifiedBy>Yihao Zhuo</cp:lastModifiedBy>
  <cp:revision>1</cp:revision>
  <dcterms:created xsi:type="dcterms:W3CDTF">2024-03-10T20:20:44Z</dcterms:created>
  <dcterms:modified xsi:type="dcterms:W3CDTF">2024-03-10T20:20:44Z</dcterms:modified>
  <dc:description>
203大喜信息
1寒风吹夜色沉沉伯利恒城静悄悄
2又听见美丽天使传报大喜的信息
3为什么喜气融融天上人间乐无穷
1独有牧兰人看见奇光灿烂满人间
2众天使高声歌颂赞美声展动天地
3神差爱子降尘世设立空前救恩隆
哈利路亚哈利路亚荣耀归于
至高神亚安在地归于我们</dc:description>
  <dc:subject>
203dxxx
1hfcysccblhcjqq
2ytjmltscbdxdxx
3wsmxqrrtsrjlwq
1dymlrkjqgclmrj
2ztsgsgszmszdtd
3scazjcsslkqjel
hllyhllyrygy
zgsyazdgywm</dc:subject>
  <cp:version>1.1</cp:version>
  <dc:language>zh-CN</dc:language>
  <cp:keywords>投影</cp:keywords>
  <cp:category>投影</cp:category>
  <cp:contentStatus>索引完成</cp:contentStatus>
</cp:coreProperties>
</file>