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B762-A4A7-6EEA-9F95-4AF1FB74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EED7F-5E76-178D-EFC4-EA8FF269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47BF9-08C6-BB89-E329-5EFC599B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7E1C6-5CCE-9330-B728-643963D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4C33D-4BF8-EF91-757E-BE9F9CA6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3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3DDE-B6AA-CB45-3A32-C1D569DA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F42DBE-CC06-D51A-27B7-B6DDE3E98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EB9DD-0CB4-8638-E675-C4288764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1389D-341D-A9E5-47ED-98861882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24306-2081-B05D-07EE-75E8BDD5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2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AB0ADB-FCF2-3417-E41E-07E32CCF3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A3398-7E17-3009-EF13-D64E8DF0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9E6A-C52F-B4E4-2E0A-386C6583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2F4D6-FD2C-9231-EA37-DA53B2C9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EA265-CD0B-6816-D273-92F60C8B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4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E69B5-0380-D3AC-0D3C-7C81FFFE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033A5-2655-7DD6-B012-4732B4C1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A4D5B-EEB7-7295-17EA-0995F631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754DA-CE3D-2BD7-1557-CCC823C7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B9CA7-7623-5455-F35E-CCEACE2E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7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63A2-0FDA-69AE-3318-0317292C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D0D9E-BAD8-B1ED-FF06-E6071DA5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C4936-C68F-94AB-215F-EC1BE47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83C32-8E8D-D5CD-1BB2-B9B68088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93AFB-9EF9-0763-88A1-1CDFBF04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EEF61-5CC4-8A1F-5FEA-D8D54EA2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567BC-60B6-D74F-3ADC-90779EB6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8F014-427B-E4F0-A541-AF954736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F6212-7D64-599A-8748-DF97C789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C3595-1DC7-5622-12A9-5ADAF75A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15E63-F792-AE7B-C2A4-E810540C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C8DF2-3A91-89A4-76AB-FF4F1C8C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99A35-4B89-57BC-3B22-2D57414C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226786-4988-210C-3980-C4E3DE1B2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CF54B2-5337-BBAF-6BE2-8B15B2B4C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29A63-34FD-5CDF-148E-A43427496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A8A34-7DED-22BE-101D-63192DE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3AA08-A661-378B-CF95-6E9B1ADA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EFAA0E-28F4-FA23-464D-AD64AFC8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9DB7-9C3C-7EFB-148F-28DD50BD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75E81D-A489-F901-7BDF-7EC2ADCC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91425-81E4-ED09-9191-A13014F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C69862-B6C2-BA01-8CB5-E955590F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883B23-D4DC-0C30-B7B3-58442362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778C9E-CEBF-BCD4-6825-97BFBC75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1586-D94D-FD13-B427-156BE314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5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1C34-20E9-D31C-DB30-75A3A1EF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1A217-C5FE-5822-3344-D4094F62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1D1FB-64D1-1050-D31E-B717AA636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2C216-A2C1-4CE3-5132-4639D5EC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11EA1-48AB-71F5-4D26-A761723E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183B8-09FA-9ACA-179E-91FFEDAC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6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290E1-D6B7-A97E-C2EC-05FFB555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5498E5-83C6-8321-F469-48CF704E1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6BEF4-5B31-68F3-58B3-8B4A2092B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3FC4D-906B-8D58-78FF-42ED88B7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C7B27-67EE-A3FC-E709-8FD65823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E7D47-1C21-4FA9-B1A7-E36D41B6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09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424352-3B98-FC4F-60ED-A6E8515F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0A884-FD2E-74C0-73E4-C26E1003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4225F-06DD-2D79-7401-A70A65AB4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47B7-91CC-4158-A720-6D8CFF6A6B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42352-D1C0-9EC1-512B-23C374D93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28729-B892-A8AD-6368-0A0835E76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F007-8151-429E-914D-A99F4389F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6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 descr="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43" name="Picture 3" descr="2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0208.我爱圣诞花</dc:title>
  <dc:creator>Yihao Zhuo</dc:creator>
  <cp:lastModifiedBy>Yihao Zhuo</cp:lastModifiedBy>
  <cp:revision>1</cp:revision>
  <dcterms:created xsi:type="dcterms:W3CDTF">2024-03-10T20:21:04Z</dcterms:created>
  <dcterms:modified xsi:type="dcterms:W3CDTF">2024-03-10T20:21:04Z</dcterms:modified>
  <dc:description>
208我爱圣诞花
1圣诞花平凡的花没有花瓣仪容简
2圣诞花谦卑的花，甘愿顺服在他人篱
3圣诞花喜乐的花佳书怒放不误时
1单长在园中，默默无闻，忍受歧视，
2下和睦相处，融于一体一尘不染，
3光给人快乐永不凋谢，象征流血，
208我爱圣诞花
1依然长大我爱圣诞花因它是
2洁净无瑕
3救恩浩大我爱你我爱你圣诞之花因它是
感恩之花我爱圣诞之花，
感恩之花我爱你我爱你圣诞之花，
生长在亚凡之中显得不亚凡
生长在亚凡之中，显得不亚凡</dc:description>
  <dc:subject>
208wasdh
1sdhpfdhmyhbyrj
2sdhqbdh，gysfztrl
3sdhxldhjsnfbws
1dzzyz，mmww，rsqs，
2xhmxc，ryytycbr，
3ggrklybdx，xzlx，
208wasdh
1yrzdwasdhyts
2jjwx
3jehdwanwansdzhyts
gezhwasdzh，
gezhwanwansdzh，
szzyfzzxdbyf
szzyfzz，xdbyf</dc:subject>
  <cp:version>1.1</cp:version>
  <dc:language>zh-CN</dc:language>
  <cp:keywords>投影</cp:keywords>
  <cp:category>投影</cp:category>
  <cp:contentStatus>索引完成</cp:contentStatus>
</cp:coreProperties>
</file>