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33F54-C9F2-88B1-5348-81B07B3E6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8F63D0-A8A1-4CEE-74D1-EFF580745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6F3E7-627B-C2D2-EAFA-6F583E4D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58D59-1249-2062-B6D7-0C841C88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0896C-4F2E-937D-78B6-5BB4E16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0ED55-2304-CC74-DCE1-CF253AF0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EABE0-130C-4396-B194-FE13669C3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ED052-4D02-0E31-CC0D-B65FD733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3678B-34A3-4562-39D8-5B9187A6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4222C-B765-3A78-7C9A-C4DDC57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0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64BC8C-F168-3907-2EA5-E555ABAAB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331CB3-7871-F119-112A-54E9A7F5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8C28E-B11F-448A-CB4F-CED2D9BC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B8A65-C807-F6DA-9F64-CF1E5164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56188-D53F-A362-D55F-E22AAA29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80656-B46F-F015-D69F-4A5C12A0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44FF5-2095-7988-AF10-D1E4D2CBD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33586-6EF3-0EBE-A503-D975CC9F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8D2A1-102E-C16E-A404-A85D78E8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AED21-CE70-F92F-D924-DE12EBC2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8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00EA8-C877-3058-89DB-AEA0006F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62824A-92F8-A228-AF9D-29FCC2DA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462D8-F15C-DB48-C35C-EE621EE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83185-7C61-7954-70A5-17A8B4DF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99DDB-0E29-390E-7174-1D5F8E0E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2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5E256-DBFB-DF4F-CF3B-A6F376EF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89B86-2AC1-8AD3-AB02-BA58494F0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C4732-B3C4-C7B5-3360-153A5E62D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6BBE5-AE17-0FD8-6A92-897DA05D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3F405-646F-EF10-3957-2520D69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02ECA-C1F6-D639-6881-AC9B1620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7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5B190-4069-DF49-DE00-43BEDB9F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6915A-7AEF-BBBA-B161-FE567B67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60B54-DDF3-AFBC-3BF3-179AFE73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BB6824-4F18-8AE2-3428-E01CC292F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E1763-CC52-34D2-3F3A-C419F0EF4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4351F1-2E52-10AD-C7AD-F0628DAE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6961E0-ACC0-3165-D822-1C07871B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36E8AD-9638-F30C-6037-F94CD3EF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716D9-FDA6-E953-4C6F-697D4A86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54412-58A0-2140-A80C-81BAE659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A1D4A5-D745-63F5-730E-A72A57DC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C21B02-9AC5-F1D7-129B-C139F073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2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93B7CD-F4B7-A953-C443-FA1C8297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038FA-7395-ABFB-B4AC-1B322D27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88B46-C327-46DE-1FBE-FC5F6EBD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28D9-4E80-6386-1562-2A7FE52D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C4B2A-FA69-120F-D9AE-DC5D112B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08BB7-6318-3D7C-34A9-323F93FCF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3F908-22B4-505D-0CAA-5B1F568B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7E273-62D5-F81D-C1BC-9E812FBB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61E00-CBA4-0089-31DE-C82FBD69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4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A9CF0-F6A5-8877-6361-52628D46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BB90EB-A44D-FB5D-F3C8-989C02734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7FBD2-D191-11F4-6AD4-AF1A4DB4F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34203-2D0D-F2B0-2897-F7DAA1F6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F24B9-C768-8DE9-9270-200DFF40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5D015-A6A5-ADEC-E6B2-06A99733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533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571F7A-7242-AA97-4B39-F2B6019B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929F2-DB36-EBCE-34D8-F93F2230A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BD71A-9BF1-ACA8-7B0E-6D5D93A20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0B878-80C1-AE31-D57D-6036742E1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8DD62-36BE-B9C8-7A21-F64FAED5B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2" descr="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091" name="Picture 3" descr="21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0210.耶稣降生</dc:title>
  <dc:creator>Yihao Zhuo</dc:creator>
  <cp:lastModifiedBy>Yihao Zhuo</cp:lastModifiedBy>
  <cp:revision>1</cp:revision>
  <dcterms:created xsi:type="dcterms:W3CDTF">2024-03-10T20:21:12Z</dcterms:created>
  <dcterms:modified xsi:type="dcterms:W3CDTF">2024-03-10T20:21:12Z</dcterms:modified>
  <dc:description>
210耶稣降生
海有口公贸区家司建资公活员公中司
有公麻堂多发险艺司
210耶稣降生
1颂赞荣耀归给上帝
2大卫的子孙约瑟不要怡
3因地要将自己的百姓
以马内利翻出来
5就给池起名耶稣
1基督降生伯利恒
2大卫的子孙约瑟不要怕
3从罪恶里救出来
4就是上帝与我们同在
5就给池起名叫耶稣</dc:description>
  <dc:subject>
210ysjs
hykgmqjsjzghygzs
ygmtdfxys
210ysjs
1szryggsd
2dwdzsysbyy
3ydyjzjdbx
ymnlfcl
5jgcqmys
1jdjsblh
2dwdzsysbyp
3czeljcl
4jssdywmtz
5jgcqmjys</dc:subject>
  <cp:version>1.1</cp:version>
  <dc:language>zh-CN</dc:language>
  <cp:keywords>投影</cp:keywords>
  <cp:category>投影</cp:category>
  <cp:contentStatus>索引完成</cp:contentStatus>
</cp:coreProperties>
</file>