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8175E-3563-C224-4E34-16D386A9E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696D94-F0DF-5938-AD35-3BEA7CA30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314F5-E3CD-21E8-B983-7CEFC8F8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3BF7B-E0BA-8E10-C998-D1D52DF3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E7DB0-56A4-A836-ED21-4151FF84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80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B71D2-E5FD-E027-6EF1-2785F129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3CC59B-1CED-1FEE-4264-2AAC49532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5F347-D608-A59D-2E0A-98D504DD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648CD-7DFD-9973-25DE-F1520581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4E772-0660-BBBF-E22F-53DE82BB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0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C4B09B-A3C2-658D-76F7-8F9FC067A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0F3522-70C6-097D-0978-36ADC4B74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DB87C-E8A8-78AE-C808-5DC848A6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DA777-3FA7-3663-8DDC-8AA0632F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540CE-368D-1BA6-6DBF-42B48D02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3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C7EC-8A8D-829C-CE4C-365F8DF2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41C4A-6770-5C1A-6DDD-5218EC89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0AED6-5A62-AF81-92EF-A9C8D7EE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D44C6-DCF2-B5C7-8EF2-41DF9AF7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23149-4407-2392-8CA1-1ED699EF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3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934D2-5306-C335-DFA5-AD8E6888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AB4E5-03D3-AB2F-D234-518FBED52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19C1B-B788-9A42-5B8D-E9B4A5E7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13F09-4A57-F922-AA60-96DF100C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EEFD5-DE00-1279-ED81-55BFFDF9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4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31825-5066-7903-E7EE-D943EC8A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F3965-9112-45BD-4738-E366CB1B6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EFAB18-82A8-C87F-9C47-39FB9A245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C6E2F-84E5-34E3-7F5F-8F7BFD28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F1C56-E8B0-5E38-3FF4-C15800FC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35DEB4-1B1A-6BC6-9B63-FE9C4953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3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12A80-F41C-43BF-4848-E34ADB01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0E724-562B-C4AF-FD78-4B30B8814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A4996F-90C0-115F-1705-9EF8B04CE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560A21-B9BA-36D4-B3A7-C13C3323A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187FA3-6B07-C7A3-13A4-433C6643B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780F59-97BD-867B-D89A-479CA740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81C583-729D-DB92-CB51-F41BC1B3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0BC1B0-D7AF-1EC6-F7C2-0ED2B780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4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E96B3-7031-5095-8594-EF23269E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F10242-8F00-14BB-518D-28DEDD03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DC2F7E-E126-1552-3D62-F99F2487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76F355-4CFF-864C-9377-408DD3A1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11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63A0BA-08FC-16A5-F3F6-F34C2D43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795F6C-DE19-00A9-9482-900604FC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625A0-848D-01C9-B3DE-B5E24CB7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95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E392A-3305-21D5-98BC-01AC1F74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15613-518F-7F9E-0199-0A1E6A680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B33FF3-F6EA-D752-FC8A-8A1F1EB40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F9E58D-4635-5281-8DA8-858B5F85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A534AB-937F-73D6-A267-9B69B5DE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4897F2-A847-CF55-C4C7-25D8AF37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6DF66-9859-E8E0-24B5-8E4AC3B6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5DE9D3-CC7B-235D-261D-BF9212770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D488AE-4C83-1378-7056-265C9A81F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1D68B5-631F-819F-D350-6D144F08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91542C-9807-C63B-081E-031131F5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8C1337-174A-A199-7428-10CA02B7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4127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FEE496-0674-C8A0-B799-7B9B3E6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654A44-DB25-A863-6A07-4ACF3E29C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D691E-66A6-17F5-3806-A3A0FF39C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4A8F9-ED8E-40F9-AF24-CEA3B6277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5367D-0FBB-9BF0-8912-0A6DD9B2C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9D957-C380-3192-ABC9-27EEF2A80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064BB-ADCB-4DE1-B485-2AC0E040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9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90" name="Picture 2" descr="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0211.圣诞歌咏</dc:title>
  <dc:creator>Yihao Zhuo</dc:creator>
  <cp:lastModifiedBy>Yihao Zhuo</cp:lastModifiedBy>
  <cp:revision>1</cp:revision>
  <dcterms:created xsi:type="dcterms:W3CDTF">2024-03-10T20:21:16Z</dcterms:created>
  <dcterms:modified xsi:type="dcterms:W3CDTF">2024-03-10T20:21:17Z</dcterms:modified>
  <dc:description>
211圣诞歌咏
1东方博土看见一颗明星遥远来寻觐
2耶稣基督降生大卫城中也在我心中
1主的使者围在牧羊人旁传伟大的信息，
2我的灵娜你要口唱心和像天使齐歌咏，
1峨是我们耶稣基督降生关乎天下万民，
2来吧我们齐贺基督降生让欢笑满天空，
1道成肉身住在我们中间充满真理恩典
2哈利路亚耶稣基督隆生举世欢腾歌领</dc:description>
  <dc:subject>
211sdgy
1dfbtkjykmxyylxj
2ysjdjsdwczyzwxz
1zdszwzmyrpcwddxx，
2wdlnnykcxhxtsqgy，
1eswmysjdjsghtxwm，
2lbwmqhjdjsrhxmtk，
1dcrszzwmzjcmzled
2hllyysjdlsjshtgl</dc:subject>
  <cp:version>1.1</cp:version>
  <dc:language>zh-CN</dc:language>
  <cp:keywords>投影</cp:keywords>
  <cp:category>投影</cp:category>
  <cp:contentStatus>索引完成</cp:contentStatus>
</cp:coreProperties>
</file>