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C88A-5894-4176-2991-A6B65C5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61C31-18DB-C0C5-B2DE-39B07871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B089D-9F93-316D-847C-D385A19D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82022-C183-726B-B2FC-33839C9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8A9F6-445D-486C-FA9D-8A8F903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5396-4746-EB28-B713-90204810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EA256-AF78-0C12-EBA3-72100DDE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FBC1-5333-975D-C7B0-636A9F43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F5593-A90A-B1D5-F92E-2DFA972A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7AE49-569F-B375-659E-231E39E3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A00B3-421B-2DAB-3C57-8638393AD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E998A-F3E9-E4C1-5EE0-02BE2714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CA94-18D1-B4EF-59E2-1E22533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92A7-765A-DDD4-D6BF-52A429E4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159C1-38B7-83BF-191C-E31F6382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0E76-282A-8153-E25A-5DCB62AE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BF054-822C-4A50-B156-428ABEBA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E58D3-87CB-167A-5AD8-070643B1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1FC67-58C5-69B7-5488-43FBB40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27945-85C4-CBAB-836A-6A385564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8C4A8-F791-3ACB-D1F2-86D64E53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019C-DABA-1D17-0ABE-4FA666F4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83895-4EFD-796D-5267-A6901B9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36CE-4D92-7913-9DBD-FED05509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0B761-ABA5-B267-CC39-68ADD2F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0C47-7A59-2D38-DCA1-A7FFD1D2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7BFE3-20F5-BF6D-EA10-A92A7E8F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EC0EC-BBC5-604C-3D03-4D8A4B5B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24151-6627-A434-628F-BBD98623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CB28A-170E-38E9-874A-08C102FC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E001B-01DC-2F56-6C42-79817405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24D64-3D05-79D3-4369-29F45DD3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717DB-7822-869E-0FD3-50030498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DC911-AD42-D74C-A417-852AA897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3423B-D02C-A0DD-73FE-971637DA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92C96-C531-736E-CA06-6B8B01067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10033-3D54-FACA-F36C-F8B0827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AF1F8-609E-3210-C908-EA069131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5D2AD-0873-5450-DE7B-9C0B6F05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E1B2-4580-7AF6-836A-98E8828B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0DFA5-DF52-0EF2-9EFE-4F1E66E7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59A4C-6754-A9F2-F0A3-89C5618F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D86D0-1B61-807E-311E-DCAFBE32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9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91F4C7-E17D-C9FA-F57D-1D331DA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6E1B5-CCFB-4295-7392-627B190E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C22BC-71FE-25CC-0CC8-E81B1B2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B4E8-6601-62E8-111A-6CC88794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DA57A-962C-3DC3-E810-20C422A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8CE25-2C6E-FE02-4269-4259EF58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EA18F-40E7-73FD-D535-C31878A1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4D387-FE0B-E2D7-7A6F-075A707E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D2CB3-8E3E-C63F-2147-05FC40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7D20-2874-09D8-AB61-570CFFDC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28460-90BF-7855-23CA-95CD490DC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D8D33-E7A6-F168-F132-FE136154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0563D-1DA5-00B8-508F-C229A79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7032F-9843-4055-5785-59390C8F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06AB2-2D60-A3F7-0819-BAC0ED2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891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F6F61-3165-FF9A-2467-919E3EAA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3A7A8-67DA-8F2B-CE4B-B7138E48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50D6B-4181-EB4A-EC52-08CB9F7D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ACB9-BB82-B767-6F74-434E3821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5032E-1D0C-8D93-0BCE-D99BA382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39" name="Picture 3" descr="2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0212.天使报喜信</dc:title>
  <dc:creator>Yihao Zhuo</dc:creator>
  <cp:lastModifiedBy>Yihao Zhuo</cp:lastModifiedBy>
  <cp:revision>1</cp:revision>
  <dcterms:created xsi:type="dcterms:W3CDTF">2024-03-10T20:21:21Z</dcterms:created>
  <dcterms:modified xsi:type="dcterms:W3CDTF">2024-03-10T20:21:21Z</dcterms:modified>
  <dc:description>
212天使报喜讯
1在伯利恒之野地里有牧羊的人，
2妆羊的人就甚惧怕那天使对他们说：
3为你们生了救主就是主基督
4忽然有大队天兵同那天使
1夜间按着更次看守羊群，有主的使者
2不要俱怕我报给你们大喜的信息
3体们要看见一个婴孩
4赞美上帝说生至高之处荣耀归与上帝
212天使报喜讯
1站在他们旁边主的荣光四面照着他们，
2是关乎万民的因今天在大卫的城里，
3包着布卧在马槽里那就是记号了，
4在地上平安归与他所喜悦的人
1照着他们
2大卫城里
3是记号了
4喜悦的人</dc:description>
  <dc:subject>
212tsbxx
1zblhzydlymydr，
2zydrjsjpntsdtms：
3wnmsljzjszjd
4hryddtbtnts
1yjazgcksyq，yzdsz
2byjpwbgnmdxdxx
3tmykjygyh
4zmsdsszgzcrygysd
212tsbxx
1zztmpbzdrgsmzztm，
2sghwmdyjtzdwdcl，
3bzbwzmclnjsjhl，
4zdspagytsxydr
1zztm
2dwcl
3sjhl
4xydr</dc:subject>
  <cp:version>1.1</cp:version>
  <dc:language>zh-CN</dc:language>
  <cp:keywords>投影</cp:keywords>
  <cp:category>投影</cp:category>
  <cp:contentStatus>索引完成</cp:contentStatus>
</cp:coreProperties>
</file>