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AE8B-3F6B-AE59-DF78-AC1792C90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9908A-19F2-4331-DAA8-8E7E2454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16E0F-0B25-E78C-F915-F776B99F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7C6B4-6BE2-2AA6-A148-69F427A6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36F8F-D9C8-9EA2-78B9-C44DA19B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1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0031-15F1-4744-93CE-BAC6DB46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8D5F3-026D-0E2D-2077-1A6DF5322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361C4-D009-67E5-D7E6-92AF97F9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A8641-DEDE-6842-C389-8AC5AB53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5F33B-0AB5-EBF9-5BBE-FBC2D153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8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AA01D-64CE-0F28-1396-86EB29070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4D73D3-0D55-EA43-3FBA-C73B52029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F1B62-B221-9BDD-EC56-40D862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6B1AA-132F-D694-C503-F9826162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99546-6E26-2D7E-096D-DB13B890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9AD3E-4967-43A5-0753-9670171E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48C6B-B1F4-8230-49AB-4D977E58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F31BA-F6CF-2C52-5CFB-A570B17D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E5DDB-30E6-858E-FCF6-506B4D8B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D2A5B-92CC-4E82-34DF-252F39A6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27EF3-8BB5-64AF-1988-278BC299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F9D7E-0DD5-F432-FC18-D592C33E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36E65-7207-4E6C-9980-0944EBC4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2D039-DFA5-7846-41ED-1BAF0D83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6F84F-DBD3-2596-40B9-F8FF38E7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131F3-0093-3686-39BD-330BD1B0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57737-3119-6BCA-BFA4-0D9F0DACC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8455D-946A-0D61-A7D9-F8F573F2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5B278-1A7E-1CB0-ED80-1FB8D09C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9A09C-40B9-E64C-7A51-297CBF7A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0CB1D-2177-A3C3-45C9-4A526894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ECA15-ACDF-D059-E4B9-5792EE4D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67717-0B09-6AFA-C99E-08792AF4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344BB-AC31-C656-0F93-CAA57E246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754B2-8BA9-3D73-8CB8-A61D1A1FE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B814A-8569-6BC8-F89A-DB332E12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9F203-D148-D538-0025-535FCDE6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323941-DA17-7406-5F6F-3CA027E3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58183A-D451-9614-4B7B-9A4FDEC3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1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02B8-C5BF-F74C-1AFE-73DB43DD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39A22A-F216-D92B-CD18-6DF8E0D0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FCE19-875F-BA40-DF49-84CA2EE3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6133D-9AA9-08D9-ADA7-85522FB1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5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8CF74F-751A-5633-069C-1BAFF6CA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FF177-E60C-4AD3-0E2B-534FBB03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EDBF3F-3D06-3A25-48B1-C0D8DCA0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F3CC3-C5F7-BABA-AD74-3F0BD2E4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D9B92-3638-5B27-4A21-D4218ADD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43989-7C3B-CBA8-2F07-CAB0A3CC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55294-11D9-56E3-5C4D-767F8CD3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695F1-1272-4A5E-F452-33AB0DAD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66C76-C3F0-DA11-C1CF-F468470C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4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A5315-7E21-5A17-F45D-4CE6F967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FD49E-EB99-A47C-F2B8-320980429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63F9BC-04EB-5AF3-C3F4-6863CE96E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63BE7-A3E8-7E42-69EC-16E3215A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0DA6B-092A-7A59-907B-2CB04CBE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DD7E0-BF66-F209-C235-0A4F0B7F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79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C225A-223E-407F-0D4D-324FBF09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7FA7B-2304-1A71-E6FB-54070086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EC69E-4479-06DE-47CE-F554AE0DB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3832C-F472-30DB-B0F0-2072EC90D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A03B3-3A9E-F5B8-3550-32F0ACFD3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 descr="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87" name="Picture 3" descr="2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0214.牧人迎主</dc:title>
  <dc:creator>Yihao Zhuo</dc:creator>
  <cp:lastModifiedBy>Yihao Zhuo</cp:lastModifiedBy>
  <cp:revision>1</cp:revision>
  <dcterms:created xsi:type="dcterms:W3CDTF">2024-03-10T20:21:29Z</dcterms:created>
  <dcterms:modified xsi:type="dcterms:W3CDTF">2024-03-10T20:21:29Z</dcterms:modified>
  <dc:description>
214牧人迎主
1妆羊之人夜守羊群彼此对坐
2牧羊之人一见惊怕天使吩咐：
3先知早说大卫古城今日降生
1地上忽然天使从天降临
2勿惧我来传报大喜信息
3救主取名耶稣就是基督
1荣光四围照亮荣光四围照亮
2关系万民好处关系万民好处
3现有记号赐你现有记号赐你
214牧人迎主
4至尊圣婴在那城中你必亲眼
5说话之间立见天军明亮如日
6荣耀全归至高真神亚安充满
4看见身上包布穷苦不堪
5显现赞美天父欢乐高歌，
6全地天上恩门从今大开
4卧在马槽里面卧在马槽里面
5唱明其心所愿唱明其心所愿
6直到永远不息直到永</dc:description>
  <dc:subject>
214mryz
1zyzrysyqbcdz
2myzryjjptsff：
3xzzsdwgcjrjs
1dshrtsctjl
2wjwlcbdxxx
3jzqmysjsjd
1rgswzlrgswzl
2gxwmhcgxwmhc
3xyjhcnxyjhcn
214mryz
4zzsyzncznbqy
5shzjljtjmlrr
6ryqgzgzsyacm
4kjssbbqkbk
5xxzmtfhlgg，
6qdtsemcjdk
4wzmclmwzmclm
5cmqxsycmqxsy
6zdyybxzdy</dc:subject>
  <cp:version>1.1</cp:version>
  <dc:language>zh-CN</dc:language>
  <cp:keywords>投影</cp:keywords>
  <cp:category>投影</cp:category>
  <cp:contentStatus>索引完成</cp:contentStatus>
</cp:coreProperties>
</file>