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586E9-5045-0C18-A021-1A8FB1BDC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CE38B-A07B-77F8-408D-A873C954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A2FDB-66CF-5D06-4760-873C301C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9C5EB-804B-C4C3-0CA4-8CFF52A9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2AFFF-14F6-7FA3-45DB-B797E59B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551CF-163E-795E-FF88-16B489D3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27FA7-DCB2-7036-DA40-4A1313AD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E509D-B250-0C24-70E7-F911A831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0F660-F29E-5294-E260-C57FD7A7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8D63D-EAB4-8FAF-9FB1-ED71247B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2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391D9-E971-DD0B-7CD5-F43CEEF4E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65CDA2-16E1-8D44-11A6-B1D4E135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7A0DA-5296-96AE-DFF6-A341A230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53250-F427-4C3D-BC7B-54459CEC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F4E6E-E256-ADA6-2972-89C32A8D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1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4D213-94FA-3AA9-D25F-9B4A2A13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E2E42-CED3-7BB0-25F8-262538B8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2E635-4107-0C94-1B2B-999E8FD3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42186-C75C-3025-51B8-F35796C2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14A2A-A294-726A-9D8B-3057C32F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3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98CCC-F1E9-7783-47C6-BB40B088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D5F59-56B4-442B-547B-25C9252E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6FB8C-780F-F738-5903-36B8362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AE42E-54C3-835E-873E-F2A2D59D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A9D13-D39D-599C-AD03-B8A6EEC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3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B4649-D5E2-5AB2-5952-EF105EF5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92444-5D87-C78A-CAD3-945715A00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82142F-EF6D-5C45-1006-4FD68AD23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F8DDB-B1AB-F273-7AAE-8581D107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F56238-7B37-0D5D-6914-02479F9F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F0B50-F505-DF4F-0870-1C444190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42732-5204-E7B0-09E8-3A919AA6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92C89-3410-AEB8-D69D-BE52966B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4DBFE-C98F-6EAC-7814-122E0333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61228E-9096-E1C2-7DCC-C88FEFDB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BC573C-F88D-1CA2-BCEF-D691CB4B4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EA37D-99E4-9221-738C-1C122964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29BEC9-C944-8B37-D49F-314280A9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7B71BF-0310-57B4-D6F0-C83E2D41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B5D-6A1D-7EB7-7CCD-6FB3F83F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0D4C3-79D3-87E6-27D3-52773075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BA444-988B-01EF-1ECC-1FB0AF11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1B3702-DEBC-A96B-B893-00920BA6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6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2AEB59-4E46-A177-84F2-A9A00808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50B679-F54A-90F7-A34F-0D02E509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C627E-5DE9-5B66-114B-6D342ADC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BCE2B-B690-C475-4B3A-2D781992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6BB98-7A75-F368-0D7D-C3CA98E6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212E5-D155-09E0-EBA6-45ACFA62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27EE29-C83B-AC34-64D1-3FDF26C0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0C09B-330D-7586-E117-5E275C80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6B408-5B3A-3C09-ECD2-A9A993C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8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02C5-156F-6AD6-479C-6D5BDC0C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3E7DF3-26D3-0737-69CD-D90FF6F72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711BA-88DE-E459-8BB4-32DC00C83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9DB1D-2856-88E4-23A5-18DF4B7B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456CE-1639-A250-7ABA-EBE04C8A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45457-0576-6BE2-1EE1-1EB1D4DE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093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5F0FD7-7BAE-2CA1-95E6-E8E01EF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A3028-BC32-1E27-796D-6C73D905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3260C-DA15-9088-F5DB-4449B4EF9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BEA28-CB7A-6715-B140-0C53A80F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384C0-4F26-9629-14E5-6EBF05C3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9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 descr="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0215.和平君王归故乡</dc:title>
  <dc:creator>Yihao Zhuo</dc:creator>
  <cp:lastModifiedBy>Yihao Zhuo</cp:lastModifiedBy>
  <cp:revision>1</cp:revision>
  <dcterms:created xsi:type="dcterms:W3CDTF">2024-03-10T20:21:33Z</dcterms:created>
  <dcterms:modified xsi:type="dcterms:W3CDTF">2024-03-10T20:21:33Z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