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84DE5-09E4-83B6-24BF-7360DB1C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60DC4-7981-E52A-97FC-1B0919B8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C6F7C-BD9C-4D9C-B0AC-3F1B83D2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7BC5F-B32E-E363-A4B2-9BE38B60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9CF02-A289-EB02-74B0-1D415263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3F989-6305-E2E2-A02B-AE3D1174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86A34-B859-AE2E-0750-54FD99A6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BB8CF-BC71-3130-D758-2743EE5F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505BC-A7B8-AB4B-6E23-155B2B3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2601D-8E71-7D30-C8CB-43B99E5F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3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FA753-A773-3066-4A63-7EF9C09E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7226A-B346-7165-A550-726EF2B27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77C99-5679-9E24-782B-9911B50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A958D-BA5F-3F44-9B0B-B02FB14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0B984-5C38-E736-F9C1-1D8AE011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AD757-4310-B3D8-B75C-E9859D81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11D7-3479-6856-F603-9A6458F2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B6BBB-D175-958E-FFF3-790DC90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B919C-5082-F5A7-BA21-87B62A9B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7973F-D5CD-0A03-D3DE-01C3E8BC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417A-B808-06AB-7D32-2CECDDC9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0D908-1328-52EC-0DB3-C3D4F74C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1E9D8-CBAA-86CE-1350-A91B6D3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71108-A8BE-749C-0CFB-30E3C547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2C9C5-1983-2743-C149-129268D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AA69-052A-2EFC-E459-2BBCDBEB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AA763-B04E-6972-7F26-74A640E8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AC0B5-0E49-6E10-9A6E-09965DBD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23229-8DC8-8E4A-3533-676F3B2B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BED8A-4E23-F5BC-04B6-DA7049B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47322-555B-1676-35B6-9F3F7E04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03FB0-15BB-B0F4-5B00-A601657E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9B641-898D-3595-3628-46C9C3F4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71EFC-BF5B-064C-55C3-87858BFD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DBD3A1-FFE0-ECBE-CBDA-8CE74012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5DF966-AA7B-CAA4-107C-6EE6C0B7A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908B6F-2099-0C4B-8959-1E0D83A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A0BA0-5E9C-87AD-F2D4-0362EC07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787C1-8A81-DD6B-1C74-2F972FF4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5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833D-6BA7-E5F9-F741-C9D96170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1D0420-A228-BE2D-7A75-2E9958BD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F4A43-6665-C6DA-F4E1-21C9740E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7E8A1-ED72-EEF8-69DA-EEE0F0CD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0BD0B-7307-9DA6-7D47-0F951335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2D5C3-7743-2338-D973-1407EE7C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4AA6F-0572-E7E0-5C6F-5594B940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6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402EB-CA51-7C22-5CEE-06A639D1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2F83D-F84B-0FCC-8145-6C0C8AE2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872E44-4D5C-49C2-462E-5D6D92D9F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12910-A6C5-5F1A-32EE-40E7BDF0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6AF97-BEFF-69E5-9E43-BA384CD8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452D5-F67D-D1CB-E0E1-4975A06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F2C9-7C15-167E-C87C-0970D949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E331B-DA67-8FD4-185D-E00EB5EDA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D6AB-1E4C-32F4-6E06-2F8FE92D1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54BA2-9968-FE70-C6FA-9F437B0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4CE4F-E599-3A8E-F442-38B3D644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1AE89-5BC0-B091-0178-616B17E3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200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F0251-73AC-E581-10D3-0B58A7CC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5D3B5-6608-A756-4140-2AFF338F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91370-B7CB-E6AB-FD93-16DEB4E1D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4BF90-D7E8-9035-7B7D-AE3FB410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89283-CBCE-BA87-391D-60B69E12E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 descr="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0216.沐主恩光</dc:title>
  <dc:creator>Yihao Zhuo</dc:creator>
  <cp:lastModifiedBy>Yihao Zhuo</cp:lastModifiedBy>
  <cp:revision>1</cp:revision>
  <dcterms:created xsi:type="dcterms:W3CDTF">2024-03-10T20:21:36Z</dcterms:created>
  <dcterms:modified xsi:type="dcterms:W3CDTF">2024-03-10T20:21:36Z</dcterms:modified>
  <dc:description>
216沐主恩光
1昔日耶稣撇荣耀道成肉身降尘凡
2跪祷花园血汗淌受审挨鞭戴荆冠
1为救人类脱死亡历尽艰辛多磨难跪祷洋
2肩负十架步蹒珊，鲜血浸染七洲四
哦主耶稣得救的根源哦十字架救恩的天梯
救主大恩典，举世一无双，因信归救主，永世沐恩光</dc:description>
  <dc:subject>
216mzeg
1xrysprydcrsjcf
2gdhyxhtssabdjg
1wjrltswljjxdmngdy
2jfsjbps，xxjrqzs
ozysdjdgyoszjjedtt
jzded，jsyws，yxgjz，ysmeg</dc:subject>
  <cp:version>1.1</cp:version>
  <dc:language>zh-CN</dc:language>
  <cp:keywords>投影</cp:keywords>
  <cp:category>投影</cp:category>
  <cp:contentStatus>索引完成</cp:contentStatus>
</cp:coreProperties>
</file>