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9EE50-E79B-C072-C334-47502EAF1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49AE68-7E13-1F1B-FFDE-FA3E67459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1559C5-27CD-5A82-F3AC-FA8A402A6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6590-4476-41FF-801D-180B8DB1D3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4A951C-BEB2-5DA0-2D77-954782A2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E95EAE-86E7-8E12-767B-5E22ABE9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5E89-8522-4BE9-B9F3-C51B103A7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71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0CC46-5F43-3DAA-5AFB-6EED58E5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52A715-2577-C316-F60B-A3E139B79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50A1E3-5C8B-62FA-F514-743DCB9F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6590-4476-41FF-801D-180B8DB1D3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1374EC-58FE-8211-A17B-A4C281900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325469-F926-A291-1387-516B7DBC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5E89-8522-4BE9-B9F3-C51B103A7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03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CAAE7A-B612-F721-0C6C-64E8BE1D8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BBC87D-6D6F-E243-B90D-9D51CAB4A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A51983-4B13-7DEA-C5FE-B5F4185F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6590-4476-41FF-801D-180B8DB1D3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346E31-151D-0F93-7DD4-28862809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48417F-9F55-2F15-8519-F50E1F6D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5E89-8522-4BE9-B9F3-C51B103A7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99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E5E41-B689-A785-63D0-1399F48F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C6E96A-A3D7-0362-9265-6CF20253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3D85FF-19E7-21A6-06B7-AFADF252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6590-4476-41FF-801D-180B8DB1D3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1412B0-75EB-04CD-63D6-8256CC20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FD3F0A-A9DD-33C5-A57B-362C5681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5E89-8522-4BE9-B9F3-C51B103A7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696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135BC-AAEF-95C2-B2F4-02641350E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2A62F1-92F5-76A8-DF3E-E9FC45711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25185F-8A21-25EB-1F6E-0C6416B18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6590-4476-41FF-801D-180B8DB1D3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1CD3A5-622C-D388-66D6-4FC26B2B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1F99D4-BBF7-7913-2DCC-003B9D724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5E89-8522-4BE9-B9F3-C51B103A7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78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8EF3B-63D7-61AF-6789-4B63B305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3A07A6-6DA7-70D9-91DB-F343E6152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51795D-5E7B-5805-F77E-CA5A98BAE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A2F488-0057-76D3-BB03-1121B22A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6590-4476-41FF-801D-180B8DB1D3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33D765-C00B-AB45-FE4D-02E8A8DF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286FAD-F93D-881F-5C03-9390AC57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5E89-8522-4BE9-B9F3-C51B103A7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423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0DB9F-149A-B928-67E0-51A8D3DDC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A1C296-6144-3AEF-26D5-6941EC9D9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56A154-27EF-B28A-E1B8-568773FE4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48BB59-E94E-5154-9157-EFEB2C50C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0F1552-F781-1C54-5EAE-85575B144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554CB6-8DB7-8B8B-4E14-1AE7E7106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6590-4476-41FF-801D-180B8DB1D3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813862-D386-96BE-6CA0-682D6872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00BA3A-406F-B2ED-D699-99AB67FB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5E89-8522-4BE9-B9F3-C51B103A7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68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BB5ED-B7A5-4CB5-7C66-DCD1780D8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729EA4-220F-04DD-25B2-CB073FFC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6590-4476-41FF-801D-180B8DB1D3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7B17DE-000A-AB84-9281-C97F2C00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589B15-2985-9784-86C4-F43BAC5E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5E89-8522-4BE9-B9F3-C51B103A7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75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FB07C1-F3BB-ED73-A153-CB94F86A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6590-4476-41FF-801D-180B8DB1D3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44B397-F91D-0B66-5B95-0009ACA1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4B4A76-81A5-C67D-3586-B810F5C3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5E89-8522-4BE9-B9F3-C51B103A7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34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57771-215C-9952-7A7A-53EEFB718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4D4D8C-439D-D4F7-A993-EFE8EF666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451238-9D49-B8ED-C819-F256FC3D1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D364AE-C8C2-4FB9-E1CB-7EC467A50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6590-4476-41FF-801D-180B8DB1D3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C281E1-CD55-E514-32C9-5C440FDA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19BF26-56A3-BDB8-49CE-DDFCE013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5E89-8522-4BE9-B9F3-C51B103A7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9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CD61B-BB2C-9175-8EC3-E3113FD2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836D9E-CA6A-B630-D710-CD2AD3ECE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20B447-4471-D39B-CC9C-14A77593E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2EC079-2F72-62D9-6A89-A73C4FB2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6590-4476-41FF-801D-180B8DB1D3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AB48C1-F83A-B67C-181E-A3031570D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58D0EB-41F4-C2CD-DAA4-C8B4E558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5E89-8522-4BE9-B9F3-C51B103A7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8368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3E8656-3A7D-2B81-A505-FEEE72FBB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72BE3A-A935-7277-2748-5355C7A88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677FED-1387-EAE6-5A1E-70E27F653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B6590-4476-41FF-801D-180B8DB1D3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4C889D-9F04-F98B-1841-7EB60B5E0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87385-3C45-9EA9-9F77-3B7046DC1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95E89-8522-4BE9-B9F3-C51B103A7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44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234" name="Picture 2" descr="2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0217.赞美基督降生</dc:title>
  <dc:creator>Yihao Zhuo</dc:creator>
  <cp:lastModifiedBy>Yihao Zhuo</cp:lastModifiedBy>
  <cp:revision>1</cp:revision>
  <dcterms:created xsi:type="dcterms:W3CDTF">2024-03-10T20:21:40Z</dcterms:created>
  <dcterms:modified xsi:type="dcterms:W3CDTF">2024-03-10T20:21:40Z</dcterms:modified>
  <dc:description>
217赞美基热降生
君载鑫宾器
上储朵鑫体杂鑫排
3临齐来欢庆齐来欢庆</dc:description>
  <dc:subject>
217zmjrjs
jzxbq
scdxtzxp
3lqlhqqlhq</dc:subject>
  <cp:version>1.1</cp:version>
  <dc:language>zh-CN</dc:language>
  <cp:keywords>投影</cp:keywords>
  <cp:category>投影</cp:category>
  <cp:contentStatus>索引完成</cp:contentStatus>
</cp:coreProperties>
</file>