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4F235-9C71-A3D0-558B-E5A546B94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96E240-E3E1-BB09-B345-E805396D3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BE044-4391-2FF9-AC2B-6F5AAB97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2643F-EF27-D395-3FF6-58AA6C24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63EC6-967A-7A4E-96B0-7F4D0979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0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BD5CE-2FCF-00DF-F4B7-A12D941E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F9025-9B9A-CDF6-5451-C8D2DCD93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43381-045E-2F80-F810-056B05AA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24AC7-61B1-543D-F589-DD8DD6B2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6EF13-013E-9E15-2BC5-89545A9F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2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15E70D-F5F8-9153-F9CE-D20E29722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6E818-AC78-AC4A-EAA9-67F309C9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1A329-212A-1BCF-C887-380F67F3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59935-05E7-833F-83A4-F967A32E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320C8-7C20-0187-40A7-5F0AACDC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0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E28BA-789E-D2D1-F5B0-5E716EBD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83C5F-F7C9-261B-E8D2-D45E60F8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0875D-D62D-070D-C8DD-21EB13CD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A4FEC-1263-1696-AD3A-4C8D297A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A05FB-0281-760F-82CF-7E1DAC52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F93B0-F702-B515-865C-B9216C89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C2727-BB67-C1EC-FA6C-B43FC3CB2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B3412-5ACE-9AD7-9ECB-73360AAA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02FCA-291D-62FD-3FCA-BF2F04C5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84995-E0E9-C31B-A6AC-F8B15CC0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4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22F95-9A4B-4684-A49F-2A2004DF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9082B-6B8A-F765-8137-ADBF9DF22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68984-AD4C-6970-2D94-5764668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DDDA2-934E-36D2-2B52-A5C863CC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25611-0C09-A604-17C8-D1CF6FA7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32F7D-1F28-1A6B-DC28-F498290B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5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520-285F-0045-1F9C-0638369F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A8B4F-E94F-02E6-A342-427FEC3B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9DD3B-9C57-3C0F-DA71-B863437A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E699B-E6D4-08D1-14AC-E9E166AEF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519597-9431-54A0-DA74-6B0189E45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4852C3-0858-AA41-D633-0D484700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8B8214-2AE0-C098-D5E0-146B14E7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64FAE9-D817-23E0-C3E2-21E8EC5A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9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B3FBD-1169-AF08-91C4-CA44FD3F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8190C6-0C7B-A783-90C6-8B768C52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E3C90A-7484-1468-D2F8-150EAB49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A6AA2-7707-521D-8165-CF81B199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980FE6-AC36-50DB-0028-BDDCDD56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5F328D-8BEE-FBAC-92F4-0A433451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FE2D5B-B518-A67D-E2C1-7160BB2A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F8A7A-2F45-3113-B25A-E01B314F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7C83C-A3A9-8704-F91F-CF5249DC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B2AA6-2B3F-1872-26BE-F71CD9EF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6C025-B2B0-250A-81F1-7A87F1D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7C955-A0A4-B570-D3FE-744E3877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1E782-1BA2-6A04-17B4-D56E4F6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0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3EEE4-40F0-E706-6861-FC699FB9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7F6B2A-04A6-3361-E051-BB5DE39BE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0BFB5C-4671-F181-6F54-2333BC01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A0FE0-AF8C-EB03-520F-A655E509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87E0A-6E79-A6C8-5845-44F03AA2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F02A1-AADF-CC43-09EF-6BA746A6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397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DA2A1-2582-3BEF-166C-EA2AC659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0BCCF-C9B7-D25E-751F-13207756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727D-39EB-DD76-B327-51C30D0D8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B89B-9004-419B-87F4-3104242BF5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CD507-031A-E903-7B61-5CC5B735D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4CEA8-CB4C-DF99-63CE-D0497AF60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573B-7AB1-4572-BEFD-6AA985FFD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3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2" descr="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307" name="Picture 3" descr="2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6308" name="Picture 4" descr="219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0219.啊!有一盏灯</dc:title>
  <dc:creator>Yihao Zhuo</dc:creator>
  <cp:lastModifiedBy>Yihao Zhuo</cp:lastModifiedBy>
  <cp:revision>1</cp:revision>
  <dcterms:created xsi:type="dcterms:W3CDTF">2024-03-10T20:21:48Z</dcterms:created>
  <dcterms:modified xsi:type="dcterms:W3CDTF">2024-03-10T20:21:48Z</dcterms:modified>
  <dc:description>
219啊有一益灯
啊有一盏灯啊有一益灯
客店里有盏灯，有盏灯有盏灯它照亮着马
糟，它照亮着马槽寒风也吹不着烈旧也晒不着
雨水也淋不着，客店里有一盏明寒风也吹不着烈旧也晒不着
雨水也淋不着客店里有一盏2马槽里耶稣降生
在码槽里隆生
耶稣隆生耶稣降生在马槽里隆
219啊有一益灯
耶稣在马槽降生
生野地里妆羊人东方的三博士齐来到客店里见耶练安睡在马槽
耶酥安睡马槽
野地里牧羊人东方的三博士齐来到客店里见耶稣安睡马槽
耶稣安睡马槽耶稣安睡马槽
啊有一盏灯
一益明灯，一盏明灯，
阿有一盏灯我愿意作一盏灯，
219</dc:description>
  <dc:subject>
219ayyyd
ayyzdayyyd
kdlyzd，yzdyzdtzlzm
z，tzlzmchfycbzljysbz
ysylbz，kdlyyzmhfycbzljysbz
ysylbzkdlyyz2mclysjs
zmclls
yslsysjszmcll
219ayyyd
yszmcjs
sydlzyrdfdsbsqldkdljylaszmc
ysasmc
ydlmyrdfdsbsqldkdljysasmc
ysasmcysasmc
ayyzd
yymd，yzmd，
ayyzdwyyzyzd，
219</dc:subject>
  <cp:version>1.1</cp:version>
  <dc:language>zh-CN</dc:language>
  <cp:keywords>投影</cp:keywords>
  <cp:category>投影</cp:category>
  <cp:contentStatus>索引完成</cp:contentStatus>
</cp:coreProperties>
</file>