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3AC9-7D6E-66E4-A6CD-29B896D0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5BDAC-9E45-12A6-B6A5-236997CA4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46D32-4553-9DF9-1200-CED85672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D7DD6-5A94-0C7A-70F0-676F4292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E8AD-E62C-96B9-E9B8-760ACA1E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DFCF-6765-CB62-4853-687BE89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CBBFC-48FB-160D-AEC8-CE7C6C48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4E684-AD9A-0637-D525-596D1A7C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59834-8B3E-E55C-AF86-CBB82DCF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C1903-C6DE-CE3D-4027-986DAA2E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3B1DD-0384-6907-18E4-3A07391DE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48202-3447-D937-A814-CCAF0C6F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AFDAF-20F4-393B-F3EA-76EDA86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70638-94DA-AFA6-9D22-8D8CD4CE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AAB4C-B3CF-9B5D-0CDB-0DE8A2A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4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5D50-17DC-624F-8C57-722EC032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BF201-B5E4-4CB5-F875-8867E8FD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1CD3F-5C88-F7FB-4318-573005E7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42C20-46E0-3B27-BD9C-9BADF7D0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B0DE-690A-3DA1-D385-E37AFA5A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C155-27E0-0F26-9C77-DA35F329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AC85E-6518-3381-D321-5CEC4E7F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DB7AB-3177-D11D-1D2D-06EF6305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B31BA-6AC1-80B4-E13F-C9213629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3634E-FD0B-AA69-B94A-C5B84EE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4339D-104B-B0B1-C574-5BC3BB6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BC2B6-EE00-359C-5AC5-11A04CE7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2E2F8-B34B-2DAB-0A9E-420A3DAC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4428-F96A-0C33-CA94-9B900782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7D667-BCCD-81D9-D998-356E7AF9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7AA70-7286-7393-FA4B-FAB17FF5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EA23E-8BD6-81EF-9A56-1DCF3F13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5C780-FC0A-FA7B-751D-585FC9C8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34F91-30B7-98EB-2244-F2429F49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445880-E4A2-D4C9-2E92-FCF4E447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77801D-06E6-E427-78CD-4B224C35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2B556-5520-76CA-D976-D7C31D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43F99-3FA1-3EDB-A6E3-F4604E6A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259F6-73B5-5D72-6D22-7BFA0EE6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F883-4B4B-4582-5271-A1884D0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15E5F-59AF-33EF-CFEA-2320967D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CC8D7-ADF2-0F69-5855-6998B60C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A2536-BBFE-853E-9BA8-3E5C4D9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3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24E24-3C4C-CD26-8F47-1A122F17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BB5AF-39E0-EF28-DEED-1761959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F0937-234A-AADE-AC86-F8798EB3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A926-F6D5-52AD-8BB9-3FC59D5C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BA008-5085-6E19-A8F8-61F1381F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3D5F4-92F9-CF16-48E8-7834FC36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5896A-A99F-FDC0-017C-F7DFCE7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72C5-4327-078E-06C4-88595AC5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636B8-0D55-8F9B-6542-59C3D8A6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C4F3-B1A4-7F27-AFF1-970F928E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6C95D-52DA-EF5C-68B8-7C5AAF0B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14BAB-ECCB-C4A5-D81F-D37AB2DD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BCC4-B4B9-3D7C-4064-6FF16C4B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9149E-D676-0839-4DEE-683CE90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A697D-2C99-810C-D20D-6AAA10A5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29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BB092-B3A2-EA30-F3CD-0C4F04C1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853A9-3AB2-DFD4-AEBB-BAA02EA6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85352-22C8-B825-17FA-A943A70F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9F4B-D8FB-4F2D-A390-823148110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481E5-8E39-FB32-88DD-CE6BA94A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1332D-2132-18AE-43AD-EBB185C7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049F-EC02-4B51-A020-71D6B9AFC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2" descr="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331" name="Picture 3" descr="2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7332" name="Picture 4" descr="22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0220.圣诞赞歌</dc:title>
  <dc:creator>Yihao Zhuo</dc:creator>
  <cp:lastModifiedBy>Yihao Zhuo</cp:lastModifiedBy>
  <cp:revision>1</cp:revision>
  <dcterms:created xsi:type="dcterms:W3CDTF">2024-03-10T20:21:52Z</dcterms:created>
  <dcterms:modified xsi:type="dcterms:W3CDTF">2024-03-10T20:21:52Z</dcterms:modified>
  <dc:description>
220圣诞赞歌
1夜空明月挂满屋灯火明歌
2鼓乐整天响琴声传四方歌
1声阵阵起一片新气象哈利
2声阵阵起一片新气象哈利
1路亚一片新气象
2路亚一片新气象
1男女老少聚一堂欢庆圣诞佳节到
2弟兄姐妹笑颜开欢呼圣诞佳节到
220圣诞赞歌
1普天同庆救主降生救主降生
2万国万民欢舞翩比欢舞翩跹
1-2携起手跳起舞，
欢乐佳音同声唱歌唱天国君王
为民降生人世间
1邢稣我主荣耀王其爱深厚宽广甘离宝座
2耶稣我主得胜王其爱感我心肠背负十字架
220圣诞赞歌
1亲临尘世三十三载役于人藐视厌弃难当
2向往各各他主已替</dc:description>
  <dc:subject>
220sdzg
1ykmygmwdhmg
2gyztxqscsfg
1szzqypxqxhl
2szzqypxqxhl
1lyypxqx
2lyypxqx
1nnlsjythqsdjjd
2dxjmxykhhsdjjd
220sdzg
1pttqjzjsjzjs
2wgwmhwpbhwpx
1-2xqstqw，
hljytscgctgjw
wmjsrsj
1xswzrywqashkgglbz
2yswzdswqagwxcbfszj
220sdzg
1qlcsssszyyrmsyqnd
2xwggtzyt</dc:subject>
  <cp:version>1.1</cp:version>
  <dc:language>zh-CN</dc:language>
  <cp:keywords>投影</cp:keywords>
  <cp:category>投影</cp:category>
  <cp:contentStatus>索引完成</cp:contentStatus>
</cp:coreProperties>
</file>