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0D65-C309-5267-AC78-A95C8EA8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AF00F7-E8B4-E018-BF74-DEC9CD7A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87CF6-F19B-BA12-52B2-B08A8801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061-A02C-2CE2-3F28-B24D0DF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4688-4EA0-4393-ACBE-EEE66723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8782C-60C6-C4AA-83A3-345E1A55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EB0BA-27A1-D580-892D-124FD5585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FAAA1-8AD4-CC28-6D7D-A5DBFA7D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7F940-662D-60A2-004E-3CBCA96B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7F0F2-CB7C-4C1A-5DF0-84E421A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86E15-EF78-53A1-1920-B78D9550D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5E014-9B80-A03B-6044-FB66726A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3073-E70E-576A-C058-C0C88E16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CCC04-BEBC-9220-F695-DA549B4E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F2400-26EF-9510-A4F3-01BF5703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9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11852-53F2-C1A7-B2E3-7B1C9584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23B5A-4426-9EEF-A687-A15C4E60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FE687-CADA-CDEA-492D-4252729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FA8FA-5F84-D100-169D-93AD230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A770-31AC-DDF3-3D02-520D885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BEA7-005B-F71D-479B-DD4630C9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15E9A-39E1-819E-9FFB-58D0AC78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18861-DEF2-D4B8-AAAE-CE93EE23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F1F08-8264-A053-349B-0ED3320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80223-0C9D-1D01-1E63-FAC836B8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24957-8C31-0A18-0F93-63A9A683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3EABC-B95D-4881-7501-E2F2E1A43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C2988-5341-595B-74D5-42112AD8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79145-303F-6AEB-69AD-99D6FDFD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70D2A-57CD-3DE5-2D17-F6F635FA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7DF2D-0851-4A2C-F621-E5DC1D4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A5473-E194-25B9-40D8-BCA41090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B1AAB-97C0-607B-FFE0-F4BF9B0EF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159B2-A781-F181-ADF6-69781A7EE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84E90-9DD0-4FDC-B4F4-A82CC394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458F89-EF8B-319F-31C7-9B10FA1A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1FA58-59F9-E716-7E60-C53AF114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A2BD0-5E8A-0459-B463-9C1978D3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7DEBA-8A41-8E90-29D2-2F9A510B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6A46D-A22F-05E4-EA04-40B5F2E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76A33-604E-79D7-DD98-0530C44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F7F90F-9C3B-9394-83BC-F638DB56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6CD2B-53AC-0DF0-ED8D-A16A54D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06CC88-7481-A688-BD4B-8C21629D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4234B-AFF6-1582-5F9C-F4724B5C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6EF5E-ACCF-63C2-5AA7-F9241EB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66D6-ABB4-3746-9E99-9739478D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19F43-7C12-5417-16F7-282156A7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59034-94B5-79A3-ABF6-063AE37BA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2786B-98CF-9B79-8C64-8EA05F14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39402-8A60-BF45-CA02-0C48C92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72575-7FCA-2244-6344-FAE0BA1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C8568-48CF-3396-320F-3740B6E1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48761D-287A-C478-7E1D-7F691C2D3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1216B-9D27-C753-2806-06EE3BFD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32960-DBD1-79AA-5226-DF2B64E1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8B90D-6A28-6260-E3DB-2D680904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18663-037A-69CE-636F-F61F409C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584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6765A7-95AE-5F31-69CA-ADB208F3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0BE6C-BA33-08A8-5121-E8810B9C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CB8EB-B89E-7978-7A6B-092E57C6B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1A7A-D552-470B-A767-D32D76C274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F1DCB-9AC2-3186-3F4B-AA59FBC56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6E980-EC06-7AC3-6DE8-2BD7FD23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5D0A-A078-4E11-9AAE-AA99D19E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1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2" descr="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5" name="Picture 3" descr="2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0221.颂歌赞神思</dc:title>
  <dc:creator>Yihao Zhuo</dc:creator>
  <cp:lastModifiedBy>Yihao Zhuo</cp:lastModifiedBy>
  <cp:revision>1</cp:revision>
  <dcterms:created xsi:type="dcterms:W3CDTF">2024-03-10T20:21:56Z</dcterms:created>
  <dcterms:modified xsi:type="dcterms:W3CDTF">2024-03-10T20:21:56Z</dcterms:modified>
  <dc:description>
221颂歌赞神恩
腾验然姿训态界体鑫员
上恩贸装腐章益先分蒸交部：
土最益架募奎意公有贷告：
221颂歌赞神恩
恩光普照人间神子降世救罪人
大海翻腾山河齐鸣天使传报喜讯
玲听天使歌声今夜举世欢腾</dc:description>
  <dc:subject>
221sgzse
tyrzxtjtxy
semzfzyxfzjb：
tzyjmkygydg：
221sgzse
egpzrjszjsjzr
dhftshqmtscbxx
lttsgsjyjsht</dc:subject>
  <cp:version>1.1</cp:version>
  <dc:language>zh-CN</dc:language>
  <cp:keywords>投影</cp:keywords>
  <cp:category>投影</cp:category>
  <cp:contentStatus>索引完成</cp:contentStatus>
</cp:coreProperties>
</file>