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FDF88-FA0B-CDC0-A75E-6B9517EB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E9B331-7141-CC3A-FB3D-8A02C7E4F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31E38-F58F-2F4C-378C-FFFCDCAC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50CA6-BCE8-DD26-F8EE-61B9C2EF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62918-6FBC-7028-3919-E8C5AA2D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1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71708-519F-CA2F-181B-8212F90E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F94C81-F037-F7C1-CE55-AA0950707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8235B-2683-7172-14FC-EC14E9F6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D76FC-2D55-6A4F-9370-19043118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4A3B2-BE1E-DF88-0F94-05D7456D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7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FFA954-C698-B614-9737-CB091CA0D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6AABE-EC3C-3558-0BD3-324849ED1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5824B-2B3C-81B8-4BC4-49B7A0B6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A7989-16FB-1312-5B72-DD98263C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D1C9E-DFC9-B3F6-68F9-71B8E9CB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99E00-7A13-4CCF-B671-5FC798AD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5F45F-0744-FCF9-B0DA-7CE9086A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CED6F-F1CF-952B-90C2-9CD0D481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4D156-88F3-3D4E-8EB6-4085CFFA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358BD-AB77-9842-6D04-4722A6A4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980C9-C106-5374-EFB8-E321096F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5324C-2234-A339-AA60-84F032E03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FD09A-BB68-DBE5-641C-48564B77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2167A-4176-4E2E-48F9-98CD560D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998FC-4C0A-093A-0F38-FCA174C8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7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2730D-32C2-C7B6-D610-05B24BBF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7153E-CD5D-1458-E031-F20442C5E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70C4C-755F-A01E-AE3C-199E6D2E1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6888F-4F34-A763-39F8-759FEA6A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7C916-783C-2B27-A843-A4DFEF41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2C4BB-0A58-2147-37CD-C4D6A8F8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4B8D7-A546-EE42-08FE-DEEFE1F1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215F19-D44D-3D6D-ABBE-2B717A05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5B0F4-4F15-7AA7-112A-EFFE685AB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3F0425-9000-B340-EF82-2DBAABF40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832428-1FDD-17EC-9087-62D30FBF2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41D29-0C14-8203-C22E-CF4414DF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B7F451-8032-495A-7272-2FADA151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0101EA-F845-7CC3-3E86-EEFEBD40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B44DF-6AE7-730F-8A62-557297DF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DD503-B998-C243-A5C5-6790D7BA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57A901-B453-B97C-55B6-27F0EE48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3C7439-5144-49AC-8A82-CE042B61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9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D9E210-1E97-E1D6-EC61-F09AC035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3EE73-8DA2-E5BF-DB62-E1FEC702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9B33F-0792-175E-076E-AE394B85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1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2E4EC-D174-46F4-A04A-C170660B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AAD70-03ED-D0DE-C3A2-7666C6F2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625FF3-7376-8137-467C-DA062BCD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011D40-CA2D-FEAB-270E-963F7C6B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560EC-C93F-C023-E92D-AC7959AE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03ED0-BE52-CB4B-7729-189C08A1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20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2EF1D-16AA-5A86-178C-E1B5AA14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65963-C2A5-B88F-28FB-65EE72C23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38C601-A4C4-D3C4-0DA1-068897602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A2E4E-56E3-EB75-EAD8-BD6D731D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F169A-60FC-1252-055B-D6225225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3E43F-54A6-97CD-B8FC-5A998817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6154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AAD378-307C-6AEB-0114-6FDCE9AB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20805-C29A-1A86-05AA-6B8C1ECAF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7FF43-7F71-930C-04D8-9CD87E033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AAE20-6C52-1CCD-D03D-84F56B098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28724-B590-6CBB-D4B9-CEC2B6F09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5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8" name="Picture 2" descr="2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403" name="Picture 3" descr="22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0223.神圣夜</dc:title>
  <dc:creator>Yihao Zhuo</dc:creator>
  <cp:lastModifiedBy>Yihao Zhuo</cp:lastModifiedBy>
  <cp:revision>1</cp:revision>
  <dcterms:created xsi:type="dcterms:W3CDTF">2024-03-10T20:22:04Z</dcterms:created>
  <dcterms:modified xsi:type="dcterms:W3CDTF">2024-03-10T20:22:04Z</dcterms:modified>
  <dc:description>
223神圣夜
1神圣之夜群星照耀
2星光导引美丽灿烂
1辉煌亲爱救主在今夜里降生普世万
2辉煌天光下降环绕马槽四方星光导
1民沉沦罪恶忧伤救主来临世间上见光明
2引美丽灿烂辉煌东方博上前来朝见圣婴
1全地大震惊欢迎快乐良晨欢然同歌唱
2看万王之王躺卧马槽之中礼降生电微，
223神圣夜
1快乐又欢欣同来崇拜倾听天使天军
2来救千万众
颂扬神圣夜神圣之夜基督降生神
圣神圣夜奥神圣夜同来崇
拜倾听天使天军颂扬神圣夜神圣之
夜基督隆生神圣神圣之夜噢神圣夜</dc:description>
  <dc:subject>
223ssy
1sszyqxzy
2xgdymlcl
1hhqajzzjyljspsw
2hhtgxjhrmcsfxgd
1mclzeysjzllsjsjgm
2ymlclhhdfbsqlcjsy
1qddzjhykllchrtgc
2kwwzwtwmczzljsdw，
223ssy
1klyhxtlcbqttstj
2ljqwz
syssysszyjdjss
sssyassytlc
bqttstjsyssyssz
yjdlssssszyossy</dc:subject>
  <cp:version>1.1</cp:version>
  <dc:language>zh-CN</dc:language>
  <cp:keywords>投影</cp:keywords>
  <cp:category>投影</cp:category>
  <cp:contentStatus>索引完成</cp:contentStatus>
</cp:coreProperties>
</file>