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4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1673E8-EC61-7150-9652-7D7378F51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BDCAD7-8903-DAD3-3C4A-6FA297EB03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FE0977-5C7B-B67A-B35C-B5674AA01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C4EC-C15E-4CE3-810C-8C5A7BE02F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7B65A4-3C23-3704-AC16-5BE12D074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D003BA-4B5C-B042-1807-A8734EF04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2802-8A8B-48C7-B368-469EEC0A3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223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1CDD0B-9D63-690B-57B9-5AAA00439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F0528A-BBCC-7D97-131D-47082BA50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661F47-B370-F96F-AE68-BAB0209EB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C4EC-C15E-4CE3-810C-8C5A7BE02F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D88B6F-D486-966A-A1E4-4592DA751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D79872-6DA9-C745-5729-5F24CA5BC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2802-8A8B-48C7-B368-469EEC0A3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86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AA6DC1-984A-CA76-FCDF-E3BAB7BE32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EA0AFD-A0B7-E706-1A9D-0DBD70427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2A1FD0-5BFC-F355-84AA-818BF7FF5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C4EC-C15E-4CE3-810C-8C5A7BE02F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E8ABC1-CC6E-135D-0008-F50D7EDEA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B47B80-ED34-F7C9-DBB2-DBBE4B94F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2802-8A8B-48C7-B368-469EEC0A3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635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49254C-8182-6D9F-FB02-B8E1924A9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D82C96-AD24-B50D-5F3D-6E0C3AB96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DE47CF-1981-B34C-3AA0-F8639BAD5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C4EC-C15E-4CE3-810C-8C5A7BE02F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66940C-E532-A6BE-5E6B-237E5486E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2D36DE-D3D1-767D-BD49-AEDAD4C2C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2802-8A8B-48C7-B368-469EEC0A3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252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271A6F-284D-8E9B-DD4E-69EA4A658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DD5933-718E-B330-4D4A-FCBE544F8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1F4DEB-B8B0-B51B-F744-69D7D626D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C4EC-C15E-4CE3-810C-8C5A7BE02F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3D78E-5CB4-D4E6-FF7E-78A63A561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7389C3-D38E-DBCA-DA93-E00789626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2802-8A8B-48C7-B368-469EEC0A3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73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94CB0-9702-F49E-DD83-C1C06A136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DC9890-A9CC-8A40-052B-942DC03D90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2C33F6-D039-F4BF-6B3E-AC51436B7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759EFA-1061-D6D1-C6D8-BE7BBEAE6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C4EC-C15E-4CE3-810C-8C5A7BE02F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86C0BF-ED33-9380-0070-8FD770EF1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918B29-B00B-70F0-BBDF-9D101A44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2802-8A8B-48C7-B368-469EEC0A3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416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ED1852-52D9-61F5-A05C-185036D56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8AB340-FF2E-AD37-DE17-E2E804D02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04182D-9A7C-5AEB-E1A2-402197597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0039D7-44FC-9DA1-F47D-2B838B92E2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C75E67-C940-51B5-C162-47362979ED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AF6FEBC-2F46-8E40-E5FD-89D639590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C4EC-C15E-4CE3-810C-8C5A7BE02F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C36D58-656D-FC1A-B3D7-4C81D2697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4DC25B-4584-45B0-FED8-CCB9FBF3C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2802-8A8B-48C7-B368-469EEC0A3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980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476CA8-AD70-B81B-FBA4-01B897C30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EEE8D4-F4C9-4F1C-D7C5-E221E41CC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C4EC-C15E-4CE3-810C-8C5A7BE02F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35E331-F27B-2EBD-E8E1-CEEF628F6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07A0A7-7DAC-E269-5591-1843A9E5A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2802-8A8B-48C7-B368-469EEC0A3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961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2A01C8-45D0-BF62-5D75-C85170047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C4EC-C15E-4CE3-810C-8C5A7BE02F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CEA5BB8-EC14-468F-33E1-7077ADC07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9FBA0D-B764-90CA-D684-B77E9EBB8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2802-8A8B-48C7-B368-469EEC0A3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507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914D6B-D2C0-8C30-8FF4-27056BE6A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62ADF9-7D95-7506-19EA-2ABB4872B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855597-6ED2-FB01-A532-2B9A5EF01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2BCEEA-9803-5347-9953-6D6805A56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C4EC-C15E-4CE3-810C-8C5A7BE02F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AF7E83-4936-DA7B-B8D3-A28237582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240138-2692-C65B-28B6-A783FBA3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2802-8A8B-48C7-B368-469EEC0A3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123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6251F4-6788-899D-A70D-92D0C5E87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067968-B352-48CA-95B0-2EE73064CF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F302E9-28A7-6515-45F0-C7C92477C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B45FA8-72B6-E5FC-D9DB-A999EDC88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C4EC-C15E-4CE3-810C-8C5A7BE02F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695127-15FB-73A7-C01C-A6C74C176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5290FE-4668-2FCB-54AF-DC554CE2F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F2802-8A8B-48C7-B368-469EEC0A3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17501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C1E26AD-B419-BBA4-5EB9-071C743CE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365D18-FF1E-40D1-1251-F0DD283C0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6C72CD-1B9D-D6E4-629B-86022DAB3D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8C4EC-C15E-4CE3-810C-8C5A7BE02F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95F3EF-60B6-1BC4-592C-5F8B3F709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F12B55-50A2-FD5E-F2CB-04BFBA4291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F2802-8A8B-48C7-B368-469EEC0A38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391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450" name="Picture 2" descr="2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0226.同贺圣诞歌</dc:title>
  <dc:creator>Yihao Zhuo</dc:creator>
  <cp:lastModifiedBy>Yihao Zhuo</cp:lastModifiedBy>
  <cp:revision>1</cp:revision>
  <dcterms:created xsi:type="dcterms:W3CDTF">2024-03-10T20:22:17Z</dcterms:created>
  <dcterms:modified xsi:type="dcterms:W3CDTF">2024-03-10T20:22:17Z</dcterms:modified>
  <dc:description>
226同贺圣证歌
1当耶稣带来了奇妙的恩惠当心灵不再是黑暗中寂宾
2当教堂传来了圣诞的钟声当耳边响起那圣设的歌声，
1我愿是一颗跳动的音符，将主的爱谱成旋律一起
2我带着顺服谦卑的信心，迎接这位天国君王
来吧放声歌唱同贺救主为众人降生，一起来跳舞
共同来颂扬荣耀归于天国君王
王荣耀归于天国君王</dc:description>
  <dc:subject>
226thszg
1dysdllqmdehdxlbzshazjb
2djtcllsddzsdebxqnssdgs，
1wysyktddyf，jzdapcxlyq
2wdzsfqbdxx，yjzwtgjw
lbfsgcthjzwzrjs，yqltw
gtlsyrygytgjw
wrygytgjw</dc:subject>
  <cp:version>1.1</cp:version>
  <dc:language>zh-CN</dc:language>
  <cp:keywords>投影</cp:keywords>
  <cp:category>投影</cp:category>
  <cp:contentStatus>索引完成</cp:contentStatus>
</cp:coreProperties>
</file>