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097D5-EDCF-9B59-8C21-B8B07CC0E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15586-362E-B27A-758E-DF46FA323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4F0DD-C7A4-A81C-E246-FA3E453E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E5553-E289-D89F-8BB4-A6018F91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D35DF-342B-CEF3-0679-69713C4E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5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809E2-D735-CFCA-9F0B-C7AADBC4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3C352-57F6-2C3E-AA08-F83F2FEFA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CECDC-0725-0951-DA4C-A26A8848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07F83-7510-B3C0-E5E6-03A08B27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78318-6025-3EBE-9557-25147D2A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4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AC4C47-06E7-F5D0-7B7B-C4668D109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2B135-AB7E-6734-B958-4BED7E9D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EDA13-DFC0-A8F2-E9C1-0AC5CBC8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8A4C7-C303-2ABA-282D-19E54088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EBDDB-8431-A245-4756-C4F31AF9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3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D8560-9A11-A259-1B03-0BA13610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BCC08-E4F6-0303-452C-4329A37B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5D6E2-CD22-1D9E-25C5-D8824DA6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E1505-A3CF-7A98-DBCA-F0B6B352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02976-8E8B-3EAC-0CAC-00515269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3F4C8-0E42-1719-16A3-CFF90118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458A1F-6C68-B1F1-CD28-6374EEFE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26FD1-920C-E1E7-9C11-F97E54B0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A7F88-3473-BB95-6D1D-259E6977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A8880-997F-F70A-190F-D1D3011C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6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D70F8-8728-1D14-28BB-F47B6F77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BA43E-07B7-3E90-F184-FFD1BC68C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B39B4E-59A7-F8D5-2A60-329CB2A4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C1AD00-A8C4-0F65-556B-C3347A5E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E994C-42FF-7A64-E16D-32BA4423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9F5FC-B5CC-E157-019A-0054E318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9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8164C-E1BE-9F7B-3D49-13B077A1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48F92-CFE5-D7A2-3D54-74AF698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5FB08D-712C-0965-8453-5174F7550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1EEEFF-3E06-01CC-4697-BF35FC0E8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6C17C-9052-0C14-66E3-F1490DAF0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CFB39C-579A-812C-D76D-C48699EF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89021E-0CBD-0F50-F051-AB3B18A6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04082-929A-164F-7EA8-9A109717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6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B4042-8ECF-CC85-9C94-2128DB00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397F4C-C73E-7047-0443-CD9BD5DA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2DFC29-2EDB-E724-2C9B-BA0612A9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CF3C06-701B-A621-0481-CC7E558B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0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AF6BE-1906-0E37-65D2-0B5FCA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C3E73D-9720-AF59-9948-46E23781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AB764-87D2-AFB1-7A4D-46811569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53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A340-EA00-78F4-A657-A7935B1A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8D94-BF21-F4A6-D108-88A2A78A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DEB13-7190-372D-DD7C-087914B0D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520E2-8DC9-B60C-9B6F-C8A8F354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76E82-01CE-CF0A-7C5A-E9E75CC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A5D168-BFF3-55D6-F7A3-E197340B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85D06-FC5F-3D13-2D4A-D4CCA32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842971-F74A-2E76-11DD-9675F065D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DA11B-A948-4B00-9599-1764B39F4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BB07C-70F6-3227-6D83-724EABC2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7588-E205-6D7F-C8C9-F292096F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EB1089-2EB1-1D5C-FB20-765AA53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310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38F901-AACA-85B7-6F97-A7EF54BF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F89BA-F305-13AF-864D-B5F6D65B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B84EE-788B-5CA3-57EF-65279C35E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2FCDB-4084-863B-BC43-BCB8BF611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6BCB9-53D6-1312-1873-6C199C7E4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3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499" name="Picture 3" descr="2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0227.耶稣的深恩</dc:title>
  <dc:creator>Yihao Zhuo</dc:creator>
  <cp:lastModifiedBy>Yihao Zhuo</cp:lastModifiedBy>
  <cp:revision>1</cp:revision>
  <dcterms:created xsi:type="dcterms:W3CDTF">2024-03-10T20:22:21Z</dcterms:created>
  <dcterms:modified xsi:type="dcterms:W3CDTF">2024-03-10T20:22:21Z</dcterms:modified>
  <dc:description>
227耶稣的深恩
耶稣的深恩胜如光亮的明月永远的永远的
照着我的身：耶稣的慈爱，胜如温暖的旭口，
永远的永远的照着我的心谁关心我的灵魂
谁赦了我的罪孽惟有这神人两性的耶
稣社舍弃天上的富贵池甘愿为我受死，
227耶稣的深恩
情愿来救我脱死亡为了我到世界走各各他道路
袍太贫穷啊我曾听池对我说道我无枕首之处
世界上有谁像耶稣是这样的受死
可是我怎样报答耶稣的深恩</dc:description>
  <dc:subject>
227ysdse
ysdsesrgldmyyydyyd
zzwds：ysdca，srwndxk，
yydyydzzwdxsgxwdlh
sslwdznwyzsrlxdy
sssqtsdfgcgywwss，
227ysdse
qyljwtswwlwdsjzggtdl
ptpqawctcdwsdwwzszc
sjsysxysszydss
kswzybdysdse</dc:subject>
  <cp:version>1.1</cp:version>
  <dc:language>zh-CN</dc:language>
  <cp:keywords>投影</cp:keywords>
  <cp:category>投影</cp:category>
  <cp:contentStatus>索引完成</cp:contentStatus>
</cp:coreProperties>
</file>