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5867B-3CE6-E4CF-1A86-E11BE72B9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266508-AADB-B73A-1C8D-D26C6C1BA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24481-8001-39B5-ADAC-83150CAD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D28F-DD09-457D-A42F-E184024676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4E525-E5CC-441B-2B2E-77526586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1CD21-6003-0CFD-3897-5163A4E3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902E-B67B-4533-9D51-027663908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82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90FB5-4826-9D69-0EB5-23698C55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BEDBF9-F063-D9FB-0E9B-DE426724D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BBFB1-D786-7A83-638C-EAFE9D7E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D28F-DD09-457D-A42F-E184024676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6736F-995A-EC18-6B69-0104F1C1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F370F-BCA7-39C9-8E17-022D41B7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902E-B67B-4533-9D51-027663908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2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EFE2E0-6868-A84F-7665-B2C038B66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30B7DB-005B-F7AD-8AF4-BCF60F2B6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9FF0F-C5A0-C187-41E4-189F4ABC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D28F-DD09-457D-A42F-E184024676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2EFB8-AD41-23FC-96EC-87D1569C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33820-27E0-2DD4-DB10-EF812248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902E-B67B-4533-9D51-027663908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48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93915-3025-10D3-FA84-202D31E6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9FA3D-1911-00DB-C458-B17E1F58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5397C-0381-7041-0EF6-294C9DDF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D28F-DD09-457D-A42F-E184024676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0E46C-BDC0-7A9B-E4A7-C0D04C99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F19C1-986C-E239-CFEC-5D109DFA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902E-B67B-4533-9D51-027663908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5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EE345-948D-A008-0398-AC4B098C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E9988-A816-0528-5163-608D03A9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028DA-652C-E872-6FBE-6BE6C7A8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D28F-DD09-457D-A42F-E184024676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77E58-3194-DA22-0090-945C8EBD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913049-6194-7576-FB5B-8476A174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902E-B67B-4533-9D51-027663908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0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F2F25-806B-FB04-9EF6-30FCF51D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A7282-A5C1-63F3-9C37-C9E825F07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AF9087-BD58-6EEC-A920-D47B710F7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1E48D4-DD5C-2917-9269-DCA475FF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D28F-DD09-457D-A42F-E184024676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767F50-0D29-6793-2B60-F91D8FEB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CA7602-162A-87FD-F9C4-6F54362B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902E-B67B-4533-9D51-027663908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90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578DB-949A-0FAA-18BC-F954D100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8E8B35-98E8-9661-B462-D4B0473C7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22B255-A100-3ADD-A30F-0D885ED90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957FC2-3DAE-5C86-6F2B-95B7FBF56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BFA8FC-785B-6C68-1C25-CBE8BC310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C838EB-A657-55D4-BD2D-BF3DFD56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D28F-DD09-457D-A42F-E184024676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2A87A7-77CB-DB91-976A-E1CA9354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64DF62-5E39-8402-53E3-F62B7677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902E-B67B-4533-9D51-027663908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8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C2355-5D56-1D45-76EB-97ECDD67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2A2345-8CD7-23C4-68D4-910BA7B0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D28F-DD09-457D-A42F-E184024676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78BB76-6BF5-D73A-92DD-16860783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1F7D8A-F4FD-7987-5B04-12DA9E07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902E-B67B-4533-9D51-027663908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8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1059B6-E0FB-DB74-ADA7-E65D8D97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D28F-DD09-457D-A42F-E184024676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8402D1-F339-B913-D6B8-C413AEE6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1E21E4-D838-C7F4-107A-0705166D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902E-B67B-4533-9D51-027663908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45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6F032-E724-3FE7-7127-A005F4F3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EFFD7-5D76-2314-C294-0855C701E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16C7BD-2E9C-348B-0AF1-1831F223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0BB46-82AE-C0A6-3736-1A6CA249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D28F-DD09-457D-A42F-E184024676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877848-7225-2D54-5EDF-08D3E967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7EFE9A-0563-5342-D361-232913D7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902E-B67B-4533-9D51-027663908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6AC0C-91A3-26B7-7E61-DEA96F76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3A49C1-59B8-3607-6847-66E9E70E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7B482C-9786-7159-FFDD-4BAD10338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662DCE-1A91-D5E4-97FD-B4C1FDAA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D28F-DD09-457D-A42F-E184024676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6B2B58-6652-FCF4-4703-133481E0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04B623-80E2-17C5-214F-1AF9B22E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902E-B67B-4533-9D51-027663908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48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FB9F68-B04C-8BA2-908D-92CF6CC4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086F0A-0565-74E5-A673-755706AE8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BDCD2-F80C-559A-C9DC-2FE90D272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4D28F-DD09-457D-A42F-E184024676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2968A-2134-6086-7C5F-82F05496E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FA681-8E9E-A793-53FD-E20E54167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D902E-B67B-4533-9D51-027663908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5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2" name="Picture 2" descr="2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0229.各各他的路</dc:title>
  <dc:creator>Yihao Zhuo</dc:creator>
  <cp:lastModifiedBy>Yihao Zhuo</cp:lastModifiedBy>
  <cp:revision>1</cp:revision>
  <dcterms:created xsi:type="dcterms:W3CDTF">2024-03-10T20:22:29Z</dcterms:created>
  <dcterms:modified xsi:type="dcterms:W3CDTF">2024-03-10T20:22:29Z</dcterms:modified>
  <dc:description>
229各各他的路
安州禁多中家广化
一安的国餐路商有设贸中公心
背呀背呀背走我们的痛苦和重担</dc:description>
  <dc:subject>
229ggtdl
azjdzjgh
yadgclsysmzgx
bybybzwmdtkhzd</dc:subject>
  <cp:version>1.1</cp:version>
  <dc:language>zh-CN</dc:language>
  <cp:keywords>投影</cp:keywords>
  <cp:category>投影</cp:category>
  <cp:contentStatus>索引完成</cp:contentStatus>
</cp:coreProperties>
</file>