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FB03-81DB-406D-88BC-5DCA187B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9A317-0EAC-A453-9F9C-1310B7DC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92C4B-15F9-603C-B3F5-47C697E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08BDA-CBBF-FE72-C866-F2265B0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C355-3875-D1F5-3254-23737A68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574C-A074-D4CB-D8C8-F7BD66B1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18BA7-3000-AA98-DE80-AB588D8A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381A3-47C7-346D-2127-4E80B048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4CEA9-11D4-E63F-5AD0-1854A901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D784B-C397-234B-0425-E265235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2943F-C575-BF31-2C36-75DFA6845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6F7A9-CC9A-FDD1-77C3-CA7AFB47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3CDF-04A9-A7EE-2733-B128B93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B9535-1C0F-B218-B493-E0905724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AC6BA-0261-2B84-DF15-1790944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0890-3CD7-4CE5-341C-60FBF0CB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104A-59EC-1DBB-57E9-8DFEB48E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3A46-243F-354A-C7C9-4472902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59BBF-079A-8691-73A9-260EE7E6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DD07-EB14-414F-31A6-81681103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F9A5-5AF5-A7B5-FA47-9CD37B9F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6802E-7503-2BC8-DABE-A4706FB3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D18D-DD36-B79A-00EA-97D39D4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2BB8-8F7D-69B4-DE63-BBD4A712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057E-E63C-FF74-58AD-90BF31B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96A5-74AF-F318-18EA-37F991A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09E8-8E89-DD77-A23B-426E23C2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57254-CB27-8588-5FAB-242F3F79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ED9F0-C22B-4BE0-D68B-9D6746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C305B-1E35-1727-433A-D32325D4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12D9C-9D4C-36B5-B7EE-217333A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B484B-107D-7687-BBC8-90C15F55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C92C0-D49D-0F2A-9B3F-83E927DA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3A18-818D-C119-A2D6-AF588D0D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10EA6-5B40-2DB1-A3AA-9A494AD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305E3-F183-860D-ED45-00D32D27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D31977-7000-BED6-61BE-8C0D172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5C57B-59F7-41FE-9106-632581A5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2FD4B-4196-F530-B695-0EE49D05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EC42-0B0F-21FD-32E7-FE90555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84E5E0-867D-745E-6868-48C9152F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6FA2F-4639-A89C-7067-F7823A4E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059A3-C5B1-B1DB-751B-22B4650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D85D4-ECAA-D131-29A4-C2C476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7524E-F878-4E75-29DA-498028D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41838-8CAA-AFCC-AF49-435234AC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5651-10E0-1E60-2D58-124EF6BA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5DA4-453E-73AC-31F6-6D5E0148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CEFE1-EAC7-807C-671D-CE5D40E9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6A413-6554-910C-EB3E-C215B9E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F61C3-B3E6-24ED-9267-7F447D2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FCF83-643F-8E6B-4D1C-FD6724F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4F60-0518-492F-D592-45516174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D0B94-A140-FBC3-B177-A4483325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6B154-091D-C5F8-CE19-0C7ACA54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AD982-EC4E-2E4F-6B72-FFC96D9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619AF-8B73-11A3-D5A5-367FB5F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CC80F-2B47-48BC-6180-0532835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258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227F7-0AED-95BD-E03F-5AC287DB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BA4D9-F3C0-68DD-99E6-01F172E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D6406-D901-E51D-8313-4444984A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A1D9-62E0-9AD9-7BA0-1F87E1A7B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F7E7A-8C7D-C34A-E57E-8456B731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0231.十架七言</dc:title>
  <dc:creator>Yihao Zhuo</dc:creator>
  <cp:lastModifiedBy>Yihao Zhuo</cp:lastModifiedBy>
  <cp:revision>1</cp:revision>
  <dcterms:created xsi:type="dcterms:W3CDTF">2024-03-10T20:22:37Z</dcterms:created>
  <dcterms:modified xsi:type="dcterms:W3CDTF">2024-03-10T20:22:37Z</dcterms:modified>
  <dc:description>
北国记中广建委大育地购大会
美主餐盘合料装店布路的发办：</dc:description>
  <dc:subject>
bgjzgjwdydgdh
mzcphlzdbldfb：</dc:subject>
  <cp:version>1.1</cp:version>
  <dc:language>zh-CN</dc:language>
  <cp:keywords>投影</cp:keywords>
  <cp:category>投影</cp:category>
  <cp:contentStatus>索引完成</cp:contentStatus>
</cp:coreProperties>
</file>