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7A964-FA10-A20E-C932-E25B5D87A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92092A-984F-596E-6600-E3C43954A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E15CB2-4B6F-2396-635A-6F3E7044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441-1497-45C4-99F6-BFD409960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EF4FC7-B353-BF5E-7842-6D589156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2BB86-1E2F-8E14-9BFF-3BE037CD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339-AEC7-47A2-9EA3-F652BA092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50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6DC7E-3DE1-F66C-E60F-28F9E6449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C7C35B-8C2D-D3C0-B3D7-9FC363DF3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1E3A9-66A2-30F7-43A1-D744BEBE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441-1497-45C4-99F6-BFD409960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B5147-D7EB-9F04-F4A6-E7B8E261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724ED-396E-A2EA-A791-7CE0E6B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339-AEC7-47A2-9EA3-F652BA092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53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9ABD6E-F267-9C59-843D-919403E23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604BCA-E988-07E7-8BCA-A7F423178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4212C-1BEC-5051-FC89-9EF7BE69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441-1497-45C4-99F6-BFD409960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560E4-7C20-AA8B-DA88-DA8286A3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2AF12-6F0D-2C1F-7476-ED9C460B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339-AEC7-47A2-9EA3-F652BA092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79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BCF32-11E5-7FA9-03C4-5F238371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D4596-2186-F666-3D52-53451295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8D95E-4D9A-420F-E5FC-EF7A0F2F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441-1497-45C4-99F6-BFD409960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C4031-CEBF-D7D7-0500-A2304BAD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8B208-3EFA-F69D-94D4-F99F55E5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339-AEC7-47A2-9EA3-F652BA092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2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2EBCF-06CA-2CAB-BD11-30F3FBDA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108185-ED57-1C5B-557C-2DF37481E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C0C47-704D-8ABB-9E6D-B303CF85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441-1497-45C4-99F6-BFD409960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E625E3-ECA0-AA6F-8DD8-AC827A1A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446590-6841-2224-D0AF-1129C4D0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339-AEC7-47A2-9EA3-F652BA092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71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D2CC2-5D45-7E25-E6FA-15382964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D5A9-7307-587C-401C-A94B062B5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DB2AAA-4D16-5D29-7B7F-DA91313C3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21E1B-44ED-C05A-783A-B955DC4B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441-1497-45C4-99F6-BFD409960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8B9C6E-F4E1-3B6B-B886-58282B00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B11E26-4ABF-9442-9723-AE1C2335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339-AEC7-47A2-9EA3-F652BA092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15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51295-5F36-79DC-7198-9E4C8E3D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A724D7-8FD1-80A1-21A7-A61D7C100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C48046-7A37-E168-49C9-B63CC353F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80ADA2-48B1-D473-FA31-0E9A08B61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2ABF89-58E2-9F5A-0DBD-9D2B8A9D5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2D3749-9570-11C3-0235-F144550D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441-1497-45C4-99F6-BFD409960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69A90E-C7A2-D89A-3E53-B19D3DF1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88B4D1-68B5-EED9-0F14-23932420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339-AEC7-47A2-9EA3-F652BA092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52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3E51B-520E-1B4A-6B62-C28582EC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70E70A-B29E-C75E-A84C-A7519D5B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441-1497-45C4-99F6-BFD409960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86BDEC-9033-E2AE-406C-0E7DA8A1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4DAF9-23BC-BCCC-A5DC-B1264200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339-AEC7-47A2-9EA3-F652BA092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61BDD0-9468-0CCD-6CF3-7744479E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441-1497-45C4-99F6-BFD409960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182ECC-A457-AA8E-6AFA-F1448746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FE2A52-29D3-2A55-A9C6-06017F51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339-AEC7-47A2-9EA3-F652BA092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18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A0386-9F74-25EE-2CAF-7077E7A2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6080E2-47A0-0DFB-FEA4-FF88CA964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42E8FC-7A75-6045-837C-4F592772C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D21C58-EBCA-9EC7-EAC8-90835944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441-1497-45C4-99F6-BFD409960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5D58A1-8CDB-62E0-0AB3-BE92C06F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7C8AD4-89CD-F067-4594-6467884E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339-AEC7-47A2-9EA3-F652BA092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06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0CFD6-9575-34D9-3D4B-44BAB5A9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8DE181-D1A5-A6E6-C643-9EE574532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977333-9B43-1447-88E9-4745AC5DC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513DC2-B7E9-869B-EDF0-16BB1655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441-1497-45C4-99F6-BFD409960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3CF9C6-6679-76C3-4793-7D4907CC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F6A84A-A7EE-1966-40E0-C48B5109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339-AEC7-47A2-9EA3-F652BA092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45489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9D31C6-2C3A-BCCE-ED89-C7AB0E59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61253E-9D15-D517-8954-D76825954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D76FE-54D5-725F-57A9-FE047A776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12441-1497-45C4-99F6-BFD409960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13813-6BCA-7473-F6FD-96F9B3601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69966-A81B-BC07-DCEA-88132B918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E2339-AEC7-47A2-9EA3-F652BA092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73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594" name="Picture 2" descr="2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9619" name="Picture 3" descr="23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0232.救主舍命</dc:title>
  <dc:creator>Yihao Zhuo</dc:creator>
  <cp:lastModifiedBy>Yihao Zhuo</cp:lastModifiedBy>
  <cp:revision>1</cp:revision>
  <dcterms:created xsi:type="dcterms:W3CDTF">2024-03-10T20:22:41Z</dcterms:created>
  <dcterms:modified xsi:type="dcterms:W3CDTF">2024-03-10T20:22:41Z</dcterms:modified>
  <dc:description>
232救庄舍命
1我曾舍命为你我血为你流出
2我曾离父家庭丶并我荣光宝座
3我曾受大苦难非人口古能说
4我曾将父救恩从我天庭携带
5恩主凡我一切时时愿为主用
救你出死入生使你由罪得赎
2凄凉悲哀独行在此尘世经过
3临刑身同罪犯救你地狱得脱
4此恩充满你身即我宽容仁爱
5尽断恶俗缧绁苦乐与主相大
232救主舍命
1为你为你我命曾舍你舍何事为我
2为你为你天家曾舍你会何福为我
3为你为你我身曾舍你忍何辱为我
4向你向你大恩曾施你将何物献我
5因主因主恩施广博我今一切献主
1为你为你我命曾舍你会何事为我
2为</dc:description>
  <dc:subject>
232jzsm
1wcsmwnwxwnlc
2wclfjtzbwrgbz
3wcsdknfrkgns
4wcjfjecwttxd
5ezfwyqssywzy
jncsrssnyzds
2qlbadxzccsjg
3lxstzfjndydt
4cecmnsjwkrra
5jdeslxklyzxd
232jzsm
1wnwnwmcsnshsww
2wnwntjcsnhhfww
3wnwnwscsnrhrww
4xnxndecsnjhwxw
5yzyzesgbwjyqxz
1wnwnwmcsnhhsww
2w</dc:subject>
  <cp:version>1.1</cp:version>
  <dc:language>zh-CN</dc:language>
  <cp:keywords>投影</cp:keywords>
  <cp:category>投影</cp:category>
  <cp:contentStatus>索引完成</cp:contentStatus>
</cp:coreProperties>
</file>