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9A45-95C8-8478-220C-4575917E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E42DC-F63C-44F5-29AF-F7F3FAF45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EDA1-E762-5B54-89F2-FF9F9E90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AB597-A7CC-6BB8-2DE3-E6418CF8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85DDC-D306-5E2B-C0D4-F5EF53DA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4B64-0560-5962-45B2-39F5BC2C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E8F24-40A2-8BB5-54EA-54F258A1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E81F2-F8D7-BF57-F146-6B178428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FCC27-B24F-CCC9-855D-88FE357E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F4CDE-9744-D299-AFDC-646A4D3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01C50-8F8C-F8CC-10FD-FF2136D0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BCECC-7F15-46EE-813F-571947B6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6C4DE-C841-4B57-BE4A-5739097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2FAA-084A-D2FC-DB45-24497DF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0EDC-29D8-CE9A-D694-DB2F4E67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6784A-6F0E-A722-0694-DF459A88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4EEC7-B4F7-3BC3-F93B-E82E3029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76A2C-6AD2-28EE-6240-2FA6BD75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0ABE5-F424-2E6B-CADE-1122EA1E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1FA71-5AC7-C072-ED3F-0011729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09BC-9687-349C-E9D4-0A9A43B9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4CFB0-8D27-00E7-7AC5-334040C6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9257-2853-70EB-3431-9572C59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4A34C-9C3F-5D31-DD7E-C64F477D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92AC6-66C3-2954-5291-2AB97D3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2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828E-ECF7-DEB3-D0D3-265F15EA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27AC1-C732-50BA-0458-9672B84E1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05BAE-A0EE-CC8A-8332-F7A1CA90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E09B3-62B7-273C-4C2C-489CA28B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E8427-255F-3A17-25D6-286010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E062F-F889-5C0C-9107-92BAC0FB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914B-BEF5-D6BE-7006-BBB90A9D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2660E-270E-9A8F-46A3-12601450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A9A61-AE11-5CCE-F0EC-3FECC0BF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6A264-3D06-7A5F-C8F0-3A59860D5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4D4E7-F7DB-8D13-E40A-8C5670BFF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BC6FD5-5B1F-AB40-25B8-4F513028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7DB5A-BE91-826A-703F-F5EBA87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E3633-C235-0CE7-48AA-E2EE8AD1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A981-3430-AC95-C2AA-C5C7E1BE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18699-24D0-CF3C-E67D-8350D24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3415A-D752-B154-A59C-676EEFC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BE02-3C17-2894-588A-720A118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8B313-1F4D-303F-4B84-2D63580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0E947-661D-050B-9D12-BD8050AF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36CF1-DBDF-4B82-C7DE-6E43507A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446F-62AA-499F-C47E-A47D99D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25D34-5F01-3AF1-707D-74C1F1C4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C7B35-16CC-F601-DAD3-AF82E8F3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5F5D0-2862-ED28-4E15-A24DF7E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CAE0-7B17-8FAD-8965-51C58804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A3FB0-2510-DF47-FC81-97CDBBB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4081-1CD6-098F-56ED-99711A02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16495-0233-4C94-C193-5E7E81FB3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13D50-90D4-7BE6-5879-EF30F395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49A8E-3960-D8EB-9085-3DD62991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43B82-D5ED-AFB3-2B4C-64C3650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92A8E-8661-785B-AA0D-87FA49F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557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23BE0-4B2F-5622-D176-7E7B4BB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FCECB-6196-F215-81BA-326EA826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348AC-11CB-521B-7220-2FB17835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3F59D-521A-D970-49E6-8938ED51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AE374-7DA9-97B0-75F6-9EE7A8A2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 descr="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0234.爱的道路</dc:title>
  <dc:creator>Yihao Zhuo</dc:creator>
  <cp:lastModifiedBy>Yihao Zhuo</cp:lastModifiedBy>
  <cp:revision>1</cp:revision>
  <dcterms:created xsi:type="dcterms:W3CDTF">2024-03-10T20:22:49Z</dcterms:created>
  <dcterms:modified xsi:type="dcterms:W3CDTF">2024-03-10T20:22:49Z</dcterms:modified>
  <dc:description>
234爱的道路
爱的道路是主开辟爱的道路是主开辟
这路是血和水所铺这路是血和水所铺
池的身体为我擘开池的宝血为我流出，
主既这样爱我我当怎样爱主
主既这样爱我我当怎样爱主</dc:description>
  <dc:subject>
234addl
addlszkpaddlszkp
zlsxhsspzlsxhssp
cdstwwbkcdbxwwlc，
zjzyawwdzyaz
zjzyawwdzyaz</dc:subject>
  <cp:version>1.1</cp:version>
  <dc:language>zh-CN</dc:language>
  <cp:keywords>投影</cp:keywords>
  <cp:category>投影</cp:category>
  <cp:contentStatus>索引完成</cp:contentStatus>
</cp:coreProperties>
</file>