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885DD-5C3C-F8A7-A1BB-7CC40BE99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BB6D1-E0D2-C456-DEA5-29862C13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CF5C8-C203-A2CD-6FC6-BA961F86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0A7A4-9460-6103-FFF5-690E3B4B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1E0CD-275C-31A4-818D-F16B54F0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9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40476-8DC8-9B20-3B12-FE9D78A4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FFD8A-654B-0872-8C5C-167B49E2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23A05-3132-3E33-B645-088302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CA73B-279B-6D0D-1447-6076678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92861-BC8D-1F61-16C2-099BF6A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E3DF4F-AA9B-BFD7-5D6F-2C7C2495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A8C43-2C65-5F54-D896-8D9E12C6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3847E-964D-5E40-DC2A-5D5DDA07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3618D-D9C6-2C8F-AC43-5DBA449E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2F919-A46E-753E-7A82-FEF91571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9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1401-66BE-31C5-77B0-65822424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84E8-7FE2-6B7A-8FA3-CE8231BD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2799F-6935-076B-DFE1-8164B825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35195-190C-8B52-31D2-F4492CCE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65BE8-0F10-935C-5F2C-B04682D6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B2F2D-003F-310A-9F41-A7DEDFB1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9212-B7C3-8265-B382-FE64DB68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81C1C-E232-E75E-F88C-CF41F59F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C2539-DDF5-FFB0-0598-9FDC5F11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955B5-06A8-B49F-543C-F3B60873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2FD06-3106-30FE-9E26-D918C9C7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54A5A-7382-FFC0-1461-5C4E521C1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73E38-3F64-D774-0A8C-C438E411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9B5F9-064F-9BF3-DB1E-5A3029F0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85731-FF31-89FE-61FA-5AD72016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6B0E7-F249-ABFE-DD34-7F25354C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B987-8664-415B-EDBE-602196FC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9AA9-80D5-620B-29F6-41EDAA23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E7589-3DDF-71E0-372F-AEFE9AC1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D325B5-EBA6-895E-4BC1-7E354C49D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B20CE-8D2D-2544-B72C-C6A592C36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13D98A-5CBD-8820-9F60-EB5A0683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87F137-1251-D34E-7B01-B1F28939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2E1872-DE08-6131-3B96-EB4EA71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D67A0-6527-AF34-3C01-7FD8CC13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0D6AA-53F4-A41B-B8C4-86937E65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5A225-263A-ED83-B89C-AF6A79EF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8D1C1-B143-28C4-4AD3-A4BABB24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9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47BFF-56D4-EBD5-7FBE-7682E900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9C9C81-3406-8A59-020B-676062C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32772-AA44-3788-BBCB-7FC32AC5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0645E-AEEC-CD04-313F-4C0D27F0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0F9-4E4D-95F3-A9F3-EB72A2E9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B537D-B18E-AEF9-8EDD-19CAD8440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7AEFA-29B5-57D6-B83C-760CB33F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84F7-353C-7F3D-D470-ADD692E8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72222-3E93-70C2-F872-7BCE2CA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1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2008-C1C4-CF58-A2C8-C0ACB9C0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A27B5-B79D-3CBB-1549-C8A9A0748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FD511-62DF-C9C3-A23E-EE291D357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C137C-9F3B-0303-B0AF-CA43DAD9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8714D-4C3C-7370-0616-AC56CA59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F3AAB-F7E1-3139-4DC4-A039658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422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5714B1-8A95-BB26-2D9C-74AFD33E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27625-86C6-127D-76C1-AD370FAA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D8767-CED6-7B25-748D-512A613AE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3BFB8-1C0F-DCEE-DC09-B509E80D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468A4-EFC3-AFB7-2873-11DDDD501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4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 descr="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0235.想念主恩</dc:title>
  <dc:creator>Yihao Zhuo</dc:creator>
  <cp:lastModifiedBy>Yihao Zhuo</cp:lastModifiedBy>
  <cp:revision>1</cp:revision>
  <dcterms:created xsi:type="dcterms:W3CDTF">2024-03-10T20:22:53Z</dcterms:created>
  <dcterms:modified xsi:type="dcterms:W3CDTF">2024-03-10T20:22:53Z</dcterms:modified>
  <dc:description>
235想念主恩
华志我栽盘热巷滋：
3主啊想到祢爱，怎不感戴
佳洗龙图哥冷我中各馆
3赞美栋爱优越，因祢为我流血，
2泰籍熬费艺泰司
3现在我心感受尊贵宝血</dc:description>
  <dc:subject>
235xnze
hzwzprxz：
3zaxdma，zbgd
jxltglwzgg
3zmdayy，ymwwlx，
2tjafyts
3xzwxgszgbx</dc:subject>
  <cp:version>1.1</cp:version>
  <dc:language>zh-CN</dc:language>
  <cp:keywords>投影</cp:keywords>
  <cp:category>投影</cp:category>
  <cp:contentStatus>索引完成</cp:contentStatus>
</cp:coreProperties>
</file>