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6FFC-289B-AF5F-11C6-F84F9AA06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3E5B0-78A4-15B4-067F-D12A0751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31717-E65D-3FD1-8611-DB793715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97BDF-6F01-00F1-3230-F2B52304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5AA0-C6FD-3E5F-0DBF-02183C7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85995-DFD9-B2DB-79BC-5717C302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44EB9-C14C-A374-3591-80F797689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390B-C216-6D60-2901-89777EC6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E93F6-280F-ACA2-5E28-2AC060F7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DE3DF-62E6-190D-D4C7-8562BB91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62D960-BC92-5A87-D159-B5DBFA191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0AE7B-0F56-6206-9D20-9DB403A6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A7F6-B6A1-460E-4E86-DAEDC2EB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E9293-1FED-2AEC-CF8C-3E8B46DA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65B0A-A0A6-FE17-10E9-4F67533D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9461-8710-22F3-D046-E11871FB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74608-E7AD-EA77-8F3C-2E64CA54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175C7-CAFB-EEDB-B398-0059A5FC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5F1E-BD29-39C7-AF20-FD0BF43E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BF7E-B10B-E99B-989E-6321CAB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EF832-603B-07E8-32DC-A71D6C76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F5DFF-E47A-C989-DCF9-5DC8AA0B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F4863-0FFC-07A0-0082-48A4DE5E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AFD17-013A-7069-F1B6-A20A0CC2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DC897-8654-F874-6B32-D643D15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EA1C7-728D-06C4-08DD-D42EF461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E332D-7DB4-DC03-1BC4-909887D04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72817-05F8-90B3-4413-0B158345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F2A97-018C-8AE1-0063-CF2A6CC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05D27-7E49-E9C4-3D78-3B9F8AF8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5243-CE40-2914-F44B-DA3F2807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6A14-95CB-1C2A-2126-D31D1B42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B65BF-D927-901A-DB90-B3918A4D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8161A-2466-9D42-97A5-2CD0FFFD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D9603-0238-3D33-F660-5B88A04D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ECE0C-EB71-0311-C1AB-207502321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6ED9C-FB1F-85C5-8B6C-61EC69FA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0DC05-3B32-60B6-0866-C931164F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C6880-75C5-879A-0742-59C4B12F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806-E740-1103-3098-F9F59A2F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E3C4BE-A544-6BCC-4B17-9CFD8F38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7C53A0-EF33-FE02-F60F-80D5EE1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CCB3D-DEA7-CA95-D591-19F14E9C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0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C6AFF7-6357-7022-E960-69FA8B2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20CB39-7BB7-57F0-EB01-ACC7A25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A77E3-37AA-3B76-0F2A-B62271B9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1C1CA-801A-0B27-C662-8A8D09E6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A1000-8FCF-7F59-B693-375A1215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97D4C-1B36-3AD3-13B1-21C2FE97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8ABA2-323F-C2DE-48C9-87F57C9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3093C-C3C8-76B3-F71A-C2D0F7B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C385A-4DEC-0068-4380-34FB166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39F3-F19E-0558-0255-E7D5E87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4172D1-4D7E-2426-33B6-E04C8EEB2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EC685-7942-B505-128D-D405DEEE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69425-35B4-6059-9C13-11F829A1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464A7-8369-62B6-E70F-2B7C800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C1E80-BF71-1026-3DA7-84C3230E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97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83822-89E5-5F95-4816-13CA5AB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B19EA-D4C3-35F0-BF52-80565954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8F14-39C8-541B-5237-A38B638E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C0AE-46A0-4B85-8331-E22A62EA10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B416-A58E-384F-13F9-E8A86267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09B8D-D160-CD45-22B0-43CBD189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4464-86BF-421B-877E-B540834C1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 descr="2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0236.看主钉眼</dc:title>
  <dc:creator>Yihao Zhuo</dc:creator>
  <cp:lastModifiedBy>Yihao Zhuo</cp:lastModifiedBy>
  <cp:revision>1</cp:revision>
  <dcterms:created xsi:type="dcterms:W3CDTF">2024-03-10T20:22:57Z</dcterms:created>
  <dcterms:modified xsi:type="dcterms:W3CDTF">2024-03-10T20:22:57Z</dcterms:modified>
  <dc:description>
236看主钉眼
1为我过犯主受害为我罪孽压伤，
2主指点我看钉眼流出鲜血淋淋，
1使我平安主受刑惨受满身鞭伤主啊
2荆棘冠冕头上戴戏弄池在公庭我想
1我当如何体会如何体会祢的心肠1
2池是为着我罪以至害礼受此苦</dc:description>
  <dc:subject>
236kzdy
1wwgfzshwwznys，
2zzdwkdylcxxll，
1swpazsxcsmsbsza
2jjgmtsdxnczgtwx
1wdrhthrhthmdxc1
2cswzwzyzhlsck</dc:subject>
  <cp:version>1.1</cp:version>
  <dc:language>zh-CN</dc:language>
  <cp:keywords>投影</cp:keywords>
  <cp:category>投影</cp:category>
  <cp:contentStatus>索引完成</cp:contentStatus>
</cp:coreProperties>
</file>