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D2835-9F83-6604-CB91-BAE5E5D92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0E9E43-0746-A6AA-E3F3-CF04B5573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49EF8-54D9-CBC5-0310-5F2ED42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7608E-1F2D-A57C-4086-A648D47C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86131-90E9-ACC8-CA68-D4B814DC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54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518B4-32A2-5691-CF82-DDAD5D5C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3191BB-FF70-EDAE-CA0A-03EC74CF4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C5B38-B017-1BC7-2982-04AC5D27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FE26E-D5B3-2D15-37D8-59854A39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E1830-7C11-9644-E8C8-AEF079D0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0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7D28C5-7A17-B0CA-118E-771EF932B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624779-4A6D-9770-4A2A-96D90052F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FD8E1-EA85-EC37-6CAB-3181A869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CE947-567E-2DC3-C579-5C2A7C7D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F2C7C-8E68-7A0B-A01D-66A2AFE1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4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21D93-A10F-0E99-D560-2F94493E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1C267-7125-3B38-0554-A9039B4A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393C7-0F8B-7873-C2C6-2C47FC0E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34BAE-E5C3-393C-2A23-839CA7E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A1F1A-B508-3053-32B6-AF05B639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3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819D6-4D2A-0310-7466-A976D02E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C6ADE-311E-EDD1-9096-230AC751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8030E-6CA4-F813-B2D4-F6240407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8D3A8-3B84-309C-BF2E-530A819C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093B8-2054-2C74-C3C7-BD8DD01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83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43A9B-748B-6044-2A24-BF9650A2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0881B-C04F-653D-73F8-67DFBA84A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9D41CD-0A5B-5873-A165-7996BE315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2F5012-378C-7BC8-DA87-6A8ACAF1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6B274-A609-1F31-4CD1-000B8755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62150-3D02-9050-2E0F-51A00677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6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EB284-B3B8-0DB1-8EE6-C2BF5AB5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FD11C7-953B-EFE5-BE3E-A9C374410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89F32-DD3C-47F9-5ED6-12A4A1E5E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82B4FA-AA75-6080-BAD7-F7C06770B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D996BF-B3A7-70FA-1077-1FDCEF851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0B0748-633F-2FC6-F714-3CBF982B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ABEADF-CAD9-B0A0-EC21-4A3C9778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26694A-DCDF-362E-539C-935BE6B9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3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5E71A-DBF7-96C7-A5EE-D6844242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6D3D92-0517-BF22-B7E3-617674CD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7C8B3E-C3C5-A95D-C95D-EF409D1B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057A48-0D1C-9B0D-A2F6-B22FE019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5C60DD-019B-D8F5-3D9B-A42FCEBB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94F4CA-A3E4-FF8D-7796-CDBB5857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E2DDF-8405-3FE0-33A3-CC4FCFC4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30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337F8-904F-C849-918E-644E0692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74CA9-EDCB-7994-D86F-E5AC3988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17B823-031D-60EC-80CD-DB4E123BE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4B166-986D-35BF-23FD-EE5B64DF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E0909F-0DE0-E7E8-36AB-EDD5E22C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F487D-AF82-33F9-6013-DD123FC5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6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E1329-6E14-87BC-43E9-3F05AC56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2EE469-97B8-4002-CAD0-89F7FD9C1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F178F-40E6-16A7-4374-9779729B0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17C027-603F-19F5-7C00-37ED7E3F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21F411-901C-B3DA-FA67-4C6FB21A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A1A776-D54C-F298-E55D-96ECC672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908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4D1E2D-AD1B-B264-B778-5CE3500F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B48C7-ECB9-3142-9B7A-28E3D2B82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FC9A7-746E-EFDD-71C5-4C1740776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C5ECC-A3C6-46C4-790B-0516B42E1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EC775-CCEA-2DE7-4913-37CAB0483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6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4" name="Picture 2" descr="2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739" name="Picture 3" descr="2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0237.主钉十架</dc:title>
  <dc:creator>Yihao Zhuo</dc:creator>
  <cp:lastModifiedBy>Yihao Zhuo</cp:lastModifiedBy>
  <cp:revision>1</cp:revision>
  <dcterms:created xsi:type="dcterms:W3CDTF">2024-03-10T20:23:01Z</dcterms:created>
  <dcterms:modified xsi:type="dcterms:W3CDTF">2024-03-10T20:23:01Z</dcterms:modified>
  <dc:description>
237主钉一架
1可叹我主圣体血流为我受死伤心，
2诚哉救主因我罪深被钉苦架堪惊，
1情愿舍命赎我愆尤我乃罪魁蒙救
2莫大恩典莫大慈怜无穷无尽爱心
在我主十字架我先看主恩光罪重担从我心皆脱落
藉圣架我因信眼明亮心平康到如今我终日乐欢呼
237主钉一架
3真神爱子受尽鞭伤，身终悬十架上，
4天地摇动独我安然为何心硬如此
5我虽痛哭泪如雨下主恩不能酬报
3太阳掩藏似不忍观地震好似胆寒
4自想懊悔痛恨罪您双流泪不上
5惟有身心全献主前一生遵行主道
在我主十字架我先看主恩光里重担从我心皆脱落
藉圣架我因信眼明亮</dc:description>
  <dc:subject>
237zdyj
1ktwzstxlwwsssx，
2czjzywzsbdkjkj，
1qysmswqywnzkmj
2mdedmdclwqwjax
zwzszjwxkzegzzdcwxjtl
jsjwyxymlxpkdrjwzrlhh
237zdyj
3zsazsjbs，szxsjs，
4tdyddwarwhxyrc
5wstklryxzebncb
3tyycsbrgdzhsdh
4zxahthznsllbs
5wysxqxzqyszxzd
zwzszjwxkzeglzdcwxjtl
jsjwyxyml</dc:subject>
  <cp:version>1.1</cp:version>
  <dc:language>zh-CN</dc:language>
  <cp:keywords>投影</cp:keywords>
  <cp:category>投影</cp:category>
  <cp:contentStatus>索引完成</cp:contentStatus>
</cp:coreProperties>
</file>