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C1EB3-10FB-CE5E-BE07-184854FFD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3B6D7C-E8C0-AE6E-2BF0-1F410B06F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4114-5C21-ED7B-44CF-2634CF90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9A7A5-0970-DFD9-1A51-69C9C09A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D4559-EF44-4FE7-DE94-B169D6FE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BB27-486F-9C58-1A90-49A19E1D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A792-56D0-D8AD-9DED-EAC39ED4C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ED35E-2BEB-D844-5D4A-F6DEB3D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0CA2E-43AA-58F7-2853-E61834AF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45814-761D-939C-22EB-386AFEE0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2BDE5-F31F-B3DC-CF64-681EA1A84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5B757-C25B-0B80-B3A4-49D86BDB9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75ED7-7BC5-56F6-69CD-4C7F01B3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73E6C-B548-40EA-1A3E-86D52D15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AD70B-5054-26B5-CF39-18708623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1021F-0AE9-314B-F474-8BAF681E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6A2BB-6194-0C21-9068-E59A3BC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445D5-BF3E-B026-D0ED-A3DD1B03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6C7C8-EA83-DCFD-8D15-4FEA1FA7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E8348-F597-ABB3-3EF0-3AFCEDB6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FC3E5-8108-B03E-9D00-9B89B57C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C5DDC-33D0-B6B8-025E-752068DD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5E3A5-B524-989C-E053-490A7CB6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2206A-A01E-EF03-5C2C-1366B762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6B513-FFBD-807C-9EA4-9FCE9323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5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B6EA-AFB1-9368-74D7-44811E89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1F735-B05F-10D2-2362-E42303C0E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DB25C0-E0FB-35E9-B611-DBEB22E3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8899F-24F0-9D5D-278F-07529096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5AFAE-A2B5-0919-BAF8-F0855760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318A3-7531-8752-B8AB-B7005797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9737D-F3F7-5D4A-4C36-9FE3EB6E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4FE7D-9B92-9FA2-64A6-FFAFF4E9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35960-B8A7-6DFF-28B9-805EB1247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72537E-399C-CAB6-79A7-5E50B6928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724E37-BEA0-58E2-3AB5-52CF6DD01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3DEC4-A0AD-1EC3-1F53-1AA2E2CA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5845FE-F89B-CBFD-95A6-6E1CBBF3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F274F9-294A-5946-BCBB-DF42D66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7141-3C6D-E5D0-9511-50A22AFD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9CEB4-CC78-5C3E-B702-32A7DE2F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9D657A-DFC3-A7C5-638A-38944B6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3D3B8-FCC2-C29E-EC26-F32A92D4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6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C1627-2BE5-9344-1B07-4C5DF6BF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31ED7B-412C-0CDD-40FD-3C8C2A86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AB061-B113-8069-82AA-B7B9A840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8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314F3-84F9-6065-1C1C-C00390F7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1593-6D1C-4267-EA20-F9A7D66F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9FE61-248F-06D3-27EA-14961AE7D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7D52A-5E2B-C871-E33A-6C41B9F8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B140D-210E-7A95-B1E8-B2244200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CD5B1-3898-612E-D57D-758AD2E0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7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8F5DB-12EA-85B4-DC8C-97164E69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107136-0D4C-2F3C-3886-DDC8A586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11088-DE93-CBFB-3505-BAFA8F5A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54C3-2F55-6B4F-376E-575F7F49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61CF0-70E7-1526-E90D-5E55C0B8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B8E67-459D-3D9C-ED3B-C38BB72D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12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6B657-4B89-E5A6-FC8B-4892CD59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F1743-4311-41D0-26AB-0C33142D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9A8DD-C54F-F4F7-A5F5-0B5719725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1260-B7BA-4B8A-927C-1AAF6D185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D2B49-9696-DC53-F110-AF3D96E8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D62B7-7F22-FBA4-5481-7224880D2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4464-C0F1-4074-B2F1-9943409F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9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 descr="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0239.我心爱主</dc:title>
  <dc:creator>Yihao Zhuo</dc:creator>
  <cp:lastModifiedBy>Yihao Zhuo</cp:lastModifiedBy>
  <cp:revision>1</cp:revision>
  <dcterms:created xsi:type="dcterms:W3CDTF">2024-03-10T20:23:09Z</dcterms:created>
  <dcterms:modified xsi:type="dcterms:W3CDTF">2024-03-10T20:23:09Z</dcterms:modified>
  <dc:description>
239我心爱主
1主耶稣啊我心爱栋我心爱栋因祢爱我
2主耶稣啊我心爱栋我心爱栋因祢爱我
3主耶稣啊我心爱栋愿背架愿撤所有，
1我原罪身祢先爱我祢先爱我被钉架
2脱离罪恶归祢羊圈得栋护庇为我舍身，
3上各各他瞻仰十架，思念祢爱愿为主献
1受尽痛苦啊啊栋替我死
2得成圣洁啊啊栋替我死
3全身全心啊啊听栋差道
1主耶稣啊主耶稣啊我的心我的心被栋所夺
2主耶纸啊主耶稣啊我的心我的心，被祢所夺
3主耶稣啊让称所用我的心我的心，爱称不息</dc:description>
  <dc:subject>
239wxaz
1zysawxadwxadymaw
2zysawxadwxadymaw
3zysawxadybjycsy，
1wyzsmxawmxawbdj
2tlzegmyjddhbwwss，
3sggtzysj，snmaywzx
1sjtkaadtws
2dcsjaadtws
3qsqxaatdcd
1zysazysawdxwdxbdsd
2zyzazysawdxwdx，bmsd
3zysarcsywdxwdx，acbx</dc:subject>
  <cp:version>1.1</cp:version>
  <dc:language>zh-CN</dc:language>
  <cp:keywords>投影</cp:keywords>
  <cp:category>投影</cp:category>
  <cp:contentStatus>索引完成</cp:contentStatus>
</cp:coreProperties>
</file>